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257" r:id="rId5"/>
    <p:sldId id="265" r:id="rId6"/>
    <p:sldId id="289" r:id="rId7"/>
    <p:sldId id="266" r:id="rId8"/>
    <p:sldId id="267" r:id="rId9"/>
    <p:sldId id="290" r:id="rId10"/>
    <p:sldId id="274" r:id="rId11"/>
    <p:sldId id="292" r:id="rId12"/>
    <p:sldId id="293" r:id="rId13"/>
    <p:sldId id="294" r:id="rId14"/>
    <p:sldId id="295" r:id="rId15"/>
    <p:sldId id="301" r:id="rId16"/>
    <p:sldId id="296" r:id="rId17"/>
    <p:sldId id="297" r:id="rId18"/>
    <p:sldId id="298" r:id="rId19"/>
    <p:sldId id="299" r:id="rId20"/>
    <p:sldId id="300" r:id="rId21"/>
    <p:sldId id="302" r:id="rId22"/>
    <p:sldId id="303" r:id="rId23"/>
    <p:sldId id="304" r:id="rId24"/>
    <p:sldId id="305" r:id="rId25"/>
    <p:sldId id="306" r:id="rId26"/>
    <p:sldId id="279" r:id="rId27"/>
    <p:sldId id="291" r:id="rId28"/>
    <p:sldId id="281" r:id="rId29"/>
    <p:sldId id="280" r:id="rId30"/>
    <p:sldId id="261" r:id="rId31"/>
    <p:sldId id="264" r:id="rId32"/>
    <p:sldId id="263" r:id="rId33"/>
    <p:sldId id="260" r:id="rId34"/>
    <p:sldId id="26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0AD"/>
    <a:srgbClr val="72B6D5"/>
    <a:srgbClr val="6FB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5D4ED591-B8DB-458A-9C3B-ECA021BDC374}"/>
    <pc:docChg chg="undo custSel addSld delSld modSld">
      <pc:chgData name="길 다영" userId="11d3a75bfe554e41" providerId="LiveId" clId="{5D4ED591-B8DB-458A-9C3B-ECA021BDC374}" dt="2021-08-21T17:38:11.578" v="1107" actId="47"/>
      <pc:docMkLst>
        <pc:docMk/>
      </pc:docMkLst>
      <pc:sldChg chg="addSp modSp mod">
        <pc:chgData name="길 다영" userId="11d3a75bfe554e41" providerId="LiveId" clId="{5D4ED591-B8DB-458A-9C3B-ECA021BDC374}" dt="2021-08-21T17:03:21.507" v="511" actId="20577"/>
        <pc:sldMkLst>
          <pc:docMk/>
          <pc:sldMk cId="2447662990" sldId="274"/>
        </pc:sldMkLst>
        <pc:graphicFrameChg chg="mod modGraphic">
          <ac:chgData name="길 다영" userId="11d3a75bfe554e41" providerId="LiveId" clId="{5D4ED591-B8DB-458A-9C3B-ECA021BDC374}" dt="2021-08-21T17:03:21.507" v="511" actId="20577"/>
          <ac:graphicFrameMkLst>
            <pc:docMk/>
            <pc:sldMk cId="2447662990" sldId="274"/>
            <ac:graphicFrameMk id="2" creationId="{BD735FF9-F417-4C0D-A345-F285EEE95208}"/>
          </ac:graphicFrameMkLst>
        </pc:graphicFrameChg>
        <pc:picChg chg="add mod">
          <ac:chgData name="길 다영" userId="11d3a75bfe554e41" providerId="LiveId" clId="{5D4ED591-B8DB-458A-9C3B-ECA021BDC374}" dt="2021-08-21T16:59:12.587" v="461" actId="1037"/>
          <ac:picMkLst>
            <pc:docMk/>
            <pc:sldMk cId="2447662990" sldId="274"/>
            <ac:picMk id="6" creationId="{819563FF-C42A-4B04-B2AB-449122E919CA}"/>
          </ac:picMkLst>
        </pc:picChg>
        <pc:picChg chg="add mod modCrop">
          <ac:chgData name="길 다영" userId="11d3a75bfe554e41" providerId="LiveId" clId="{5D4ED591-B8DB-458A-9C3B-ECA021BDC374}" dt="2021-08-21T16:59:19.115" v="470" actId="1076"/>
          <ac:picMkLst>
            <pc:docMk/>
            <pc:sldMk cId="2447662990" sldId="274"/>
            <ac:picMk id="7" creationId="{93AAEB3F-A423-47BF-A3FA-C65332EE64AB}"/>
          </ac:picMkLst>
        </pc:picChg>
        <pc:picChg chg="add mod">
          <ac:chgData name="길 다영" userId="11d3a75bfe554e41" providerId="LiveId" clId="{5D4ED591-B8DB-458A-9C3B-ECA021BDC374}" dt="2021-08-21T16:59:16.002" v="469" actId="1036"/>
          <ac:picMkLst>
            <pc:docMk/>
            <pc:sldMk cId="2447662990" sldId="274"/>
            <ac:picMk id="8" creationId="{B5611552-8B0D-4B76-BDB4-8550707EB4F6}"/>
          </ac:picMkLst>
        </pc:picChg>
        <pc:picChg chg="add mod">
          <ac:chgData name="길 다영" userId="11d3a75bfe554e41" providerId="LiveId" clId="{5D4ED591-B8DB-458A-9C3B-ECA021BDC374}" dt="2021-08-21T16:59:06.763" v="454" actId="1076"/>
          <ac:picMkLst>
            <pc:docMk/>
            <pc:sldMk cId="2447662990" sldId="274"/>
            <ac:picMk id="9" creationId="{1BB34BAC-11A0-43C5-905D-B754666899FD}"/>
          </ac:picMkLst>
        </pc:picChg>
      </pc:sldChg>
      <pc:sldChg chg="del">
        <pc:chgData name="길 다영" userId="11d3a75bfe554e41" providerId="LiveId" clId="{5D4ED591-B8DB-458A-9C3B-ECA021BDC374}" dt="2021-08-21T16:46:43.804" v="25" actId="47"/>
        <pc:sldMkLst>
          <pc:docMk/>
          <pc:sldMk cId="1014862300" sldId="275"/>
        </pc:sldMkLst>
      </pc:sldChg>
      <pc:sldChg chg="del">
        <pc:chgData name="길 다영" userId="11d3a75bfe554e41" providerId="LiveId" clId="{5D4ED591-B8DB-458A-9C3B-ECA021BDC374}" dt="2021-08-21T16:46:45.005" v="26" actId="47"/>
        <pc:sldMkLst>
          <pc:docMk/>
          <pc:sldMk cId="3906721917" sldId="276"/>
        </pc:sldMkLst>
      </pc:sldChg>
      <pc:sldChg chg="addSp delSp modSp mod">
        <pc:chgData name="길 다영" userId="11d3a75bfe554e41" providerId="LiveId" clId="{5D4ED591-B8DB-458A-9C3B-ECA021BDC374}" dt="2021-08-21T17:38:02.747" v="1106" actId="1076"/>
        <pc:sldMkLst>
          <pc:docMk/>
          <pc:sldMk cId="4101596222" sldId="279"/>
        </pc:sldMkLst>
        <pc:spChg chg="del">
          <ac:chgData name="길 다영" userId="11d3a75bfe554e41" providerId="LiveId" clId="{5D4ED591-B8DB-458A-9C3B-ECA021BDC374}" dt="2021-08-21T17:18:31.368" v="771" actId="478"/>
          <ac:spMkLst>
            <pc:docMk/>
            <pc:sldMk cId="4101596222" sldId="279"/>
            <ac:spMk id="2" creationId="{9470F2F4-4133-4CAB-98B9-789DF2028185}"/>
          </ac:spMkLst>
        </pc:spChg>
        <pc:spChg chg="mod">
          <ac:chgData name="길 다영" userId="11d3a75bfe554e41" providerId="LiveId" clId="{5D4ED591-B8DB-458A-9C3B-ECA021BDC374}" dt="2021-08-21T17:21:57.805" v="930" actId="20577"/>
          <ac:spMkLst>
            <pc:docMk/>
            <pc:sldMk cId="4101596222" sldId="279"/>
            <ac:spMk id="9" creationId="{BBC317DF-F605-4D14-933B-02E5BB782AD1}"/>
          </ac:spMkLst>
        </pc:spChg>
        <pc:spChg chg="add mod">
          <ac:chgData name="길 다영" userId="11d3a75bfe554e41" providerId="LiveId" clId="{5D4ED591-B8DB-458A-9C3B-ECA021BDC374}" dt="2021-08-21T17:23:12.359" v="1004" actId="1076"/>
          <ac:spMkLst>
            <pc:docMk/>
            <pc:sldMk cId="4101596222" sldId="279"/>
            <ac:spMk id="11" creationId="{7452812A-A162-4899-9380-BFBAAAE1FC46}"/>
          </ac:spMkLst>
        </pc:spChg>
        <pc:spChg chg="add mod">
          <ac:chgData name="길 다영" userId="11d3a75bfe554e41" providerId="LiveId" clId="{5D4ED591-B8DB-458A-9C3B-ECA021BDC374}" dt="2021-08-21T17:38:02.747" v="1106" actId="1076"/>
          <ac:spMkLst>
            <pc:docMk/>
            <pc:sldMk cId="4101596222" sldId="279"/>
            <ac:spMk id="12" creationId="{A94C096E-6B64-49E6-8240-C95D081ED6DA}"/>
          </ac:spMkLst>
        </pc:spChg>
        <pc:spChg chg="mod">
          <ac:chgData name="길 다영" userId="11d3a75bfe554e41" providerId="LiveId" clId="{5D4ED591-B8DB-458A-9C3B-ECA021BDC374}" dt="2021-08-21T17:22:36.345" v="1002" actId="20577"/>
          <ac:spMkLst>
            <pc:docMk/>
            <pc:sldMk cId="4101596222" sldId="279"/>
            <ac:spMk id="23" creationId="{A7BDED49-90FB-42C4-B695-E1D391C9AFBB}"/>
          </ac:spMkLst>
        </pc:spChg>
      </pc:sldChg>
      <pc:sldChg chg="del">
        <pc:chgData name="길 다영" userId="11d3a75bfe554e41" providerId="LiveId" clId="{5D4ED591-B8DB-458A-9C3B-ECA021BDC374}" dt="2021-08-21T17:38:11.578" v="1107" actId="47"/>
        <pc:sldMkLst>
          <pc:docMk/>
          <pc:sldMk cId="1033999726" sldId="284"/>
        </pc:sldMkLst>
      </pc:sldChg>
      <pc:sldChg chg="del">
        <pc:chgData name="길 다영" userId="11d3a75bfe554e41" providerId="LiveId" clId="{5D4ED591-B8DB-458A-9C3B-ECA021BDC374}" dt="2021-08-21T16:46:45.909" v="27" actId="47"/>
        <pc:sldMkLst>
          <pc:docMk/>
          <pc:sldMk cId="1158971325" sldId="285"/>
        </pc:sldMkLst>
      </pc:sldChg>
      <pc:sldChg chg="del">
        <pc:chgData name="길 다영" userId="11d3a75bfe554e41" providerId="LiveId" clId="{5D4ED591-B8DB-458A-9C3B-ECA021BDC374}" dt="2021-08-21T16:46:46.844" v="28" actId="47"/>
        <pc:sldMkLst>
          <pc:docMk/>
          <pc:sldMk cId="860391667" sldId="286"/>
        </pc:sldMkLst>
      </pc:sldChg>
      <pc:sldChg chg="del">
        <pc:chgData name="길 다영" userId="11d3a75bfe554e41" providerId="LiveId" clId="{5D4ED591-B8DB-458A-9C3B-ECA021BDC374}" dt="2021-08-21T16:46:47.896" v="29" actId="47"/>
        <pc:sldMkLst>
          <pc:docMk/>
          <pc:sldMk cId="917926378" sldId="287"/>
        </pc:sldMkLst>
      </pc:sldChg>
      <pc:sldChg chg="addSp delSp modSp add mod">
        <pc:chgData name="길 다영" userId="11d3a75bfe554e41" providerId="LiveId" clId="{5D4ED591-B8DB-458A-9C3B-ECA021BDC374}" dt="2021-08-21T17:04:48.765" v="553" actId="1036"/>
        <pc:sldMkLst>
          <pc:docMk/>
          <pc:sldMk cId="2444733389" sldId="292"/>
        </pc:sldMkLst>
        <pc:graphicFrameChg chg="del mod">
          <ac:chgData name="길 다영" userId="11d3a75bfe554e41" providerId="LiveId" clId="{5D4ED591-B8DB-458A-9C3B-ECA021BDC374}" dt="2021-08-21T17:03:28.394" v="512" actId="478"/>
          <ac:graphicFrameMkLst>
            <pc:docMk/>
            <pc:sldMk cId="2444733389" sldId="292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04:29.477" v="540" actId="167"/>
          <ac:graphicFrameMkLst>
            <pc:docMk/>
            <pc:sldMk cId="2444733389" sldId="292"/>
            <ac:graphicFrameMk id="11" creationId="{1A3B1CBA-537B-4EA5-A23C-88EBE6F39515}"/>
          </ac:graphicFrameMkLst>
        </pc:graphicFrameChg>
        <pc:picChg chg="add mod">
          <ac:chgData name="길 다영" userId="11d3a75bfe554e41" providerId="LiveId" clId="{5D4ED591-B8DB-458A-9C3B-ECA021BDC374}" dt="2021-08-21T17:04:40.352" v="545" actId="14100"/>
          <ac:picMkLst>
            <pc:docMk/>
            <pc:sldMk cId="2444733389" sldId="292"/>
            <ac:picMk id="6" creationId="{29B2AF17-59B2-41ED-96E9-0D7EDC8CA3C4}"/>
          </ac:picMkLst>
        </pc:picChg>
        <pc:picChg chg="add mod">
          <ac:chgData name="길 다영" userId="11d3a75bfe554e41" providerId="LiveId" clId="{5D4ED591-B8DB-458A-9C3B-ECA021BDC374}" dt="2021-08-21T17:04:48.765" v="553" actId="1036"/>
          <ac:picMkLst>
            <pc:docMk/>
            <pc:sldMk cId="2444733389" sldId="292"/>
            <ac:picMk id="7" creationId="{11707380-3F4A-4F94-812F-1BEEB4A4BA71}"/>
          </ac:picMkLst>
        </pc:picChg>
        <pc:picChg chg="add mod">
          <ac:chgData name="길 다영" userId="11d3a75bfe554e41" providerId="LiveId" clId="{5D4ED591-B8DB-458A-9C3B-ECA021BDC374}" dt="2021-08-21T17:04:35.143" v="543" actId="1076"/>
          <ac:picMkLst>
            <pc:docMk/>
            <pc:sldMk cId="2444733389" sldId="292"/>
            <ac:picMk id="8" creationId="{427B0A59-327E-46D8-84FB-9B44628DDD1C}"/>
          </ac:picMkLst>
        </pc:picChg>
        <pc:picChg chg="add mod">
          <ac:chgData name="길 다영" userId="11d3a75bfe554e41" providerId="LiveId" clId="{5D4ED591-B8DB-458A-9C3B-ECA021BDC374}" dt="2021-08-21T17:04:44.896" v="547" actId="14100"/>
          <ac:picMkLst>
            <pc:docMk/>
            <pc:sldMk cId="2444733389" sldId="292"/>
            <ac:picMk id="9" creationId="{8078D6C4-8E10-4C29-AC33-AE3BD559D079}"/>
          </ac:picMkLst>
        </pc:picChg>
      </pc:sldChg>
      <pc:sldChg chg="addSp delSp modSp add mod">
        <pc:chgData name="길 다영" userId="11d3a75bfe554e41" providerId="LiveId" clId="{5D4ED591-B8DB-458A-9C3B-ECA021BDC374}" dt="2021-08-21T17:05:52.976" v="595" actId="1038"/>
        <pc:sldMkLst>
          <pc:docMk/>
          <pc:sldMk cId="2473863279" sldId="293"/>
        </pc:sldMkLst>
        <pc:graphicFrameChg chg="del">
          <ac:chgData name="길 다영" userId="11d3a75bfe554e41" providerId="LiveId" clId="{5D4ED591-B8DB-458A-9C3B-ECA021BDC374}" dt="2021-08-21T17:03:33.928" v="514" actId="478"/>
          <ac:graphicFrameMkLst>
            <pc:docMk/>
            <pc:sldMk cId="2473863279" sldId="293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04:54.513" v="554" actId="167"/>
          <ac:graphicFrameMkLst>
            <pc:docMk/>
            <pc:sldMk cId="2473863279" sldId="293"/>
            <ac:graphicFrameMk id="11" creationId="{53CCABD4-CF4F-41A6-8AEB-7726FAA98A98}"/>
          </ac:graphicFrameMkLst>
        </pc:graphicFrameChg>
        <pc:picChg chg="add mod">
          <ac:chgData name="길 다영" userId="11d3a75bfe554e41" providerId="LiveId" clId="{5D4ED591-B8DB-458A-9C3B-ECA021BDC374}" dt="2021-08-21T17:05:04.924" v="577" actId="1037"/>
          <ac:picMkLst>
            <pc:docMk/>
            <pc:sldMk cId="2473863279" sldId="293"/>
            <ac:picMk id="6" creationId="{589D7418-3712-43E4-A2A5-F152594E5BDB}"/>
          </ac:picMkLst>
        </pc:picChg>
        <pc:picChg chg="add mod modCrop">
          <ac:chgData name="길 다영" userId="11d3a75bfe554e41" providerId="LiveId" clId="{5D4ED591-B8DB-458A-9C3B-ECA021BDC374}" dt="2021-08-21T17:05:52.976" v="595" actId="1038"/>
          <ac:picMkLst>
            <pc:docMk/>
            <pc:sldMk cId="2473863279" sldId="293"/>
            <ac:picMk id="7" creationId="{7267851F-A6D4-4F0A-9890-A5A9636F3932}"/>
          </ac:picMkLst>
        </pc:picChg>
        <pc:picChg chg="add mod">
          <ac:chgData name="길 다영" userId="11d3a75bfe554e41" providerId="LiveId" clId="{5D4ED591-B8DB-458A-9C3B-ECA021BDC374}" dt="2021-08-21T17:05:00.246" v="571" actId="1038"/>
          <ac:picMkLst>
            <pc:docMk/>
            <pc:sldMk cId="2473863279" sldId="293"/>
            <ac:picMk id="8" creationId="{20295867-C7F9-4411-9364-52CE746BC212}"/>
          </ac:picMkLst>
        </pc:picChg>
        <pc:picChg chg="add mod modCrop">
          <ac:chgData name="길 다영" userId="11d3a75bfe554e41" providerId="LiveId" clId="{5D4ED591-B8DB-458A-9C3B-ECA021BDC374}" dt="2021-08-21T17:05:29.549" v="584" actId="1076"/>
          <ac:picMkLst>
            <pc:docMk/>
            <pc:sldMk cId="2473863279" sldId="293"/>
            <ac:picMk id="9" creationId="{A304F594-5D75-4C5E-8E6C-2FE619672992}"/>
          </ac:picMkLst>
        </pc:picChg>
      </pc:sldChg>
      <pc:sldChg chg="addSp delSp modSp add mod">
        <pc:chgData name="길 다영" userId="11d3a75bfe554e41" providerId="LiveId" clId="{5D4ED591-B8DB-458A-9C3B-ECA021BDC374}" dt="2021-08-21T17:06:24.814" v="607" actId="478"/>
        <pc:sldMkLst>
          <pc:docMk/>
          <pc:sldMk cId="2764685809" sldId="294"/>
        </pc:sldMkLst>
        <pc:graphicFrameChg chg="del">
          <ac:chgData name="길 다영" userId="11d3a75bfe554e41" providerId="LiveId" clId="{5D4ED591-B8DB-458A-9C3B-ECA021BDC374}" dt="2021-08-21T17:03:38.646" v="516" actId="478"/>
          <ac:graphicFrameMkLst>
            <pc:docMk/>
            <pc:sldMk cId="2764685809" sldId="294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05:58.050" v="596" actId="167"/>
          <ac:graphicFrameMkLst>
            <pc:docMk/>
            <pc:sldMk cId="2764685809" sldId="294"/>
            <ac:graphicFrameMk id="15" creationId="{2F439AD5-159E-4A22-A89E-B937A4596C26}"/>
          </ac:graphicFrameMkLst>
        </pc:graphicFrameChg>
        <pc:picChg chg="add mod">
          <ac:chgData name="길 다영" userId="11d3a75bfe554e41" providerId="LiveId" clId="{5D4ED591-B8DB-458A-9C3B-ECA021BDC374}" dt="2021-08-21T17:06:06.640" v="603" actId="14100"/>
          <ac:picMkLst>
            <pc:docMk/>
            <pc:sldMk cId="2764685809" sldId="294"/>
            <ac:picMk id="6" creationId="{AD14416A-F750-4DE4-A838-468C4E2749FF}"/>
          </ac:picMkLst>
        </pc:picChg>
        <pc:picChg chg="add del mod">
          <ac:chgData name="길 다영" userId="11d3a75bfe554e41" providerId="LiveId" clId="{5D4ED591-B8DB-458A-9C3B-ECA021BDC374}" dt="2021-08-21T16:49:24.557" v="161" actId="478"/>
          <ac:picMkLst>
            <pc:docMk/>
            <pc:sldMk cId="2764685809" sldId="294"/>
            <ac:picMk id="7" creationId="{F605F2F6-629D-4CA6-BD69-D7ECD49737BC}"/>
          </ac:picMkLst>
        </pc:picChg>
        <pc:picChg chg="add mod">
          <ac:chgData name="길 다영" userId="11d3a75bfe554e41" providerId="LiveId" clId="{5D4ED591-B8DB-458A-9C3B-ECA021BDC374}" dt="2021-08-21T17:06:02.862" v="601" actId="1036"/>
          <ac:picMkLst>
            <pc:docMk/>
            <pc:sldMk cId="2764685809" sldId="294"/>
            <ac:picMk id="8" creationId="{2CD0A13F-9FDA-475F-93CC-C98D57578BD5}"/>
          </ac:picMkLst>
        </pc:picChg>
        <pc:picChg chg="add mod">
          <ac:chgData name="길 다영" userId="11d3a75bfe554e41" providerId="LiveId" clId="{5D4ED591-B8DB-458A-9C3B-ECA021BDC374}" dt="2021-08-21T17:06:09.262" v="604" actId="1076"/>
          <ac:picMkLst>
            <pc:docMk/>
            <pc:sldMk cId="2764685809" sldId="294"/>
            <ac:picMk id="9" creationId="{E30B2DF4-B3D4-4881-BA15-C1711E7EC10E}"/>
          </ac:picMkLst>
        </pc:picChg>
        <pc:picChg chg="add mod">
          <ac:chgData name="길 다영" userId="11d3a75bfe554e41" providerId="LiveId" clId="{5D4ED591-B8DB-458A-9C3B-ECA021BDC374}" dt="2021-08-21T17:06:15.167" v="606" actId="1076"/>
          <ac:picMkLst>
            <pc:docMk/>
            <pc:sldMk cId="2764685809" sldId="294"/>
            <ac:picMk id="11" creationId="{F5D9947F-FFF4-40CB-861A-A0D197C6CA6E}"/>
          </ac:picMkLst>
        </pc:picChg>
        <pc:picChg chg="add del mod modCrop">
          <ac:chgData name="길 다영" userId="11d3a75bfe554e41" providerId="LiveId" clId="{5D4ED591-B8DB-458A-9C3B-ECA021BDC374}" dt="2021-08-21T17:06:24.814" v="607" actId="478"/>
          <ac:picMkLst>
            <pc:docMk/>
            <pc:sldMk cId="2764685809" sldId="294"/>
            <ac:picMk id="12" creationId="{AD37A052-1F5F-4AFA-8D05-D34FC40C63E1}"/>
          </ac:picMkLst>
        </pc:picChg>
      </pc:sldChg>
      <pc:sldChg chg="addSp delSp modSp add mod">
        <pc:chgData name="길 다영" userId="11d3a75bfe554e41" providerId="LiveId" clId="{5D4ED591-B8DB-458A-9C3B-ECA021BDC374}" dt="2021-08-21T17:07:06.625" v="630" actId="1076"/>
        <pc:sldMkLst>
          <pc:docMk/>
          <pc:sldMk cId="2885501808" sldId="295"/>
        </pc:sldMkLst>
        <pc:graphicFrameChg chg="del">
          <ac:chgData name="길 다영" userId="11d3a75bfe554e41" providerId="LiveId" clId="{5D4ED591-B8DB-458A-9C3B-ECA021BDC374}" dt="2021-08-21T17:03:42.576" v="518" actId="478"/>
          <ac:graphicFrameMkLst>
            <pc:docMk/>
            <pc:sldMk cId="2885501808" sldId="295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06:31.432" v="608" actId="167"/>
          <ac:graphicFrameMkLst>
            <pc:docMk/>
            <pc:sldMk cId="2885501808" sldId="295"/>
            <ac:graphicFrameMk id="11" creationId="{F57D3147-F7A5-4B6E-B4CB-AA9E93A4C15A}"/>
          </ac:graphicFrameMkLst>
        </pc:graphicFrameChg>
        <pc:picChg chg="add mod">
          <ac:chgData name="길 다영" userId="11d3a75bfe554e41" providerId="LiveId" clId="{5D4ED591-B8DB-458A-9C3B-ECA021BDC374}" dt="2021-08-21T17:06:40.413" v="620" actId="1076"/>
          <ac:picMkLst>
            <pc:docMk/>
            <pc:sldMk cId="2885501808" sldId="295"/>
            <ac:picMk id="6" creationId="{48EED190-5BFF-4F08-A84C-EAC562060535}"/>
          </ac:picMkLst>
        </pc:picChg>
        <pc:picChg chg="add mod modCrop">
          <ac:chgData name="길 다영" userId="11d3a75bfe554e41" providerId="LiveId" clId="{5D4ED591-B8DB-458A-9C3B-ECA021BDC374}" dt="2021-08-21T17:07:06.625" v="630" actId="1076"/>
          <ac:picMkLst>
            <pc:docMk/>
            <pc:sldMk cId="2885501808" sldId="295"/>
            <ac:picMk id="7" creationId="{70DB5036-46D7-42BC-AA47-FAD721725F1C}"/>
          </ac:picMkLst>
        </pc:picChg>
        <pc:picChg chg="add mod">
          <ac:chgData name="길 다영" userId="11d3a75bfe554e41" providerId="LiveId" clId="{5D4ED591-B8DB-458A-9C3B-ECA021BDC374}" dt="2021-08-21T17:06:37.956" v="619" actId="1036"/>
          <ac:picMkLst>
            <pc:docMk/>
            <pc:sldMk cId="2885501808" sldId="295"/>
            <ac:picMk id="8" creationId="{883762FF-AC00-4C5C-A1FE-3B0D8E36E5BF}"/>
          </ac:picMkLst>
        </pc:picChg>
        <pc:picChg chg="add mod modCrop">
          <ac:chgData name="길 다영" userId="11d3a75bfe554e41" providerId="LiveId" clId="{5D4ED591-B8DB-458A-9C3B-ECA021BDC374}" dt="2021-08-21T17:07:00.741" v="627" actId="14100"/>
          <ac:picMkLst>
            <pc:docMk/>
            <pc:sldMk cId="2885501808" sldId="295"/>
            <ac:picMk id="9" creationId="{0B2346C1-AB7D-4C62-B693-4EBD25B4417D}"/>
          </ac:picMkLst>
        </pc:picChg>
      </pc:sldChg>
      <pc:sldChg chg="addSp delSp modSp add mod">
        <pc:chgData name="길 다영" userId="11d3a75bfe554e41" providerId="LiveId" clId="{5D4ED591-B8DB-458A-9C3B-ECA021BDC374}" dt="2021-08-21T17:08:19.625" v="656" actId="1036"/>
        <pc:sldMkLst>
          <pc:docMk/>
          <pc:sldMk cId="2858681358" sldId="296"/>
        </pc:sldMkLst>
        <pc:spChg chg="mod">
          <ac:chgData name="길 다영" userId="11d3a75bfe554e41" providerId="LiveId" clId="{5D4ED591-B8DB-458A-9C3B-ECA021BDC374}" dt="2021-08-21T16:52:37.123" v="270" actId="1038"/>
          <ac:spMkLst>
            <pc:docMk/>
            <pc:sldMk cId="2858681358" sldId="296"/>
            <ac:spMk id="14" creationId="{DA45BF18-7402-46ED-8177-C7A88D3EB056}"/>
          </ac:spMkLst>
        </pc:spChg>
        <pc:graphicFrameChg chg="del">
          <ac:chgData name="길 다영" userId="11d3a75bfe554e41" providerId="LiveId" clId="{5D4ED591-B8DB-458A-9C3B-ECA021BDC374}" dt="2021-08-21T17:03:50.756" v="522" actId="478"/>
          <ac:graphicFrameMkLst>
            <pc:docMk/>
            <pc:sldMk cId="2858681358" sldId="296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07:48.057" v="645" actId="167"/>
          <ac:graphicFrameMkLst>
            <pc:docMk/>
            <pc:sldMk cId="2858681358" sldId="296"/>
            <ac:graphicFrameMk id="11" creationId="{4BA02F4B-D56E-4981-A3FB-C966E7F88939}"/>
          </ac:graphicFrameMkLst>
        </pc:graphicFrameChg>
        <pc:picChg chg="add mod">
          <ac:chgData name="길 다영" userId="11d3a75bfe554e41" providerId="LiveId" clId="{5D4ED591-B8DB-458A-9C3B-ECA021BDC374}" dt="2021-08-21T17:08:12.314" v="651" actId="1076"/>
          <ac:picMkLst>
            <pc:docMk/>
            <pc:sldMk cId="2858681358" sldId="296"/>
            <ac:picMk id="6" creationId="{F0D705A7-4587-4DEF-B2BD-8D9BB989EFCF}"/>
          </ac:picMkLst>
        </pc:picChg>
        <pc:picChg chg="add mod">
          <ac:chgData name="길 다영" userId="11d3a75bfe554e41" providerId="LiveId" clId="{5D4ED591-B8DB-458A-9C3B-ECA021BDC374}" dt="2021-08-21T17:08:19.625" v="656" actId="1036"/>
          <ac:picMkLst>
            <pc:docMk/>
            <pc:sldMk cId="2858681358" sldId="296"/>
            <ac:picMk id="7" creationId="{41241C6B-7E83-4A64-AAD1-5645554663BD}"/>
          </ac:picMkLst>
        </pc:picChg>
        <pc:picChg chg="add mod">
          <ac:chgData name="길 다영" userId="11d3a75bfe554e41" providerId="LiveId" clId="{5D4ED591-B8DB-458A-9C3B-ECA021BDC374}" dt="2021-08-21T17:08:04.248" v="647" actId="14100"/>
          <ac:picMkLst>
            <pc:docMk/>
            <pc:sldMk cId="2858681358" sldId="296"/>
            <ac:picMk id="8" creationId="{69CE7F05-7D59-4729-AAE5-F0BE7E4DE30C}"/>
          </ac:picMkLst>
        </pc:picChg>
        <pc:picChg chg="add mod modCrop">
          <ac:chgData name="길 다영" userId="11d3a75bfe554e41" providerId="LiveId" clId="{5D4ED591-B8DB-458A-9C3B-ECA021BDC374}" dt="2021-08-21T17:08:10.549" v="650" actId="14100"/>
          <ac:picMkLst>
            <pc:docMk/>
            <pc:sldMk cId="2858681358" sldId="296"/>
            <ac:picMk id="9" creationId="{81314D72-5AA6-4F41-84DE-AA7B1D3CF7CD}"/>
          </ac:picMkLst>
        </pc:picChg>
      </pc:sldChg>
      <pc:sldChg chg="addSp delSp modSp add mod">
        <pc:chgData name="길 다영" userId="11d3a75bfe554e41" providerId="LiveId" clId="{5D4ED591-B8DB-458A-9C3B-ECA021BDC374}" dt="2021-08-21T17:08:39.990" v="665" actId="1076"/>
        <pc:sldMkLst>
          <pc:docMk/>
          <pc:sldMk cId="1533994839" sldId="297"/>
        </pc:sldMkLst>
        <pc:graphicFrameChg chg="del">
          <ac:chgData name="길 다영" userId="11d3a75bfe554e41" providerId="LiveId" clId="{5D4ED591-B8DB-458A-9C3B-ECA021BDC374}" dt="2021-08-21T17:03:58.118" v="524" actId="478"/>
          <ac:graphicFrameMkLst>
            <pc:docMk/>
            <pc:sldMk cId="1533994839" sldId="297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08:24.471" v="657" actId="167"/>
          <ac:graphicFrameMkLst>
            <pc:docMk/>
            <pc:sldMk cId="1533994839" sldId="297"/>
            <ac:graphicFrameMk id="11" creationId="{C17FA6B8-09CE-4454-94A0-FE53DA88BC07}"/>
          </ac:graphicFrameMkLst>
        </pc:graphicFrameChg>
        <pc:picChg chg="add mod">
          <ac:chgData name="길 다영" userId="11d3a75bfe554e41" providerId="LiveId" clId="{5D4ED591-B8DB-458A-9C3B-ECA021BDC374}" dt="2021-08-21T17:08:34.172" v="663" actId="1076"/>
          <ac:picMkLst>
            <pc:docMk/>
            <pc:sldMk cId="1533994839" sldId="297"/>
            <ac:picMk id="6" creationId="{D4A4F8F6-2DA3-4AA9-8490-8A13A94ABED6}"/>
          </ac:picMkLst>
        </pc:picChg>
        <pc:picChg chg="add mod">
          <ac:chgData name="길 다영" userId="11d3a75bfe554e41" providerId="LiveId" clId="{5D4ED591-B8DB-458A-9C3B-ECA021BDC374}" dt="2021-08-21T17:08:39.990" v="665" actId="1076"/>
          <ac:picMkLst>
            <pc:docMk/>
            <pc:sldMk cId="1533994839" sldId="297"/>
            <ac:picMk id="7" creationId="{1C453592-06EE-4AE9-9E7C-56DF8790B683}"/>
          </ac:picMkLst>
        </pc:picChg>
        <pc:picChg chg="add mod">
          <ac:chgData name="길 다영" userId="11d3a75bfe554e41" providerId="LiveId" clId="{5D4ED591-B8DB-458A-9C3B-ECA021BDC374}" dt="2021-08-21T17:08:28.660" v="660" actId="1076"/>
          <ac:picMkLst>
            <pc:docMk/>
            <pc:sldMk cId="1533994839" sldId="297"/>
            <ac:picMk id="8" creationId="{73A36F25-C2FA-488F-A796-3C194B319DDA}"/>
          </ac:picMkLst>
        </pc:picChg>
        <pc:picChg chg="add mod">
          <ac:chgData name="길 다영" userId="11d3a75bfe554e41" providerId="LiveId" clId="{5D4ED591-B8DB-458A-9C3B-ECA021BDC374}" dt="2021-08-21T17:08:36.784" v="664" actId="1076"/>
          <ac:picMkLst>
            <pc:docMk/>
            <pc:sldMk cId="1533994839" sldId="297"/>
            <ac:picMk id="9" creationId="{598C3AAE-8FF2-4DEE-8B96-55FCA5E3B3EB}"/>
          </ac:picMkLst>
        </pc:picChg>
      </pc:sldChg>
      <pc:sldChg chg="addSp delSp modSp add mod">
        <pc:chgData name="길 다영" userId="11d3a75bfe554e41" providerId="LiveId" clId="{5D4ED591-B8DB-458A-9C3B-ECA021BDC374}" dt="2021-08-21T17:09:08.801" v="681" actId="14100"/>
        <pc:sldMkLst>
          <pc:docMk/>
          <pc:sldMk cId="3383035369" sldId="298"/>
        </pc:sldMkLst>
        <pc:graphicFrameChg chg="del">
          <ac:chgData name="길 다영" userId="11d3a75bfe554e41" providerId="LiveId" clId="{5D4ED591-B8DB-458A-9C3B-ECA021BDC374}" dt="2021-08-21T17:04:01.923" v="526" actId="478"/>
          <ac:graphicFrameMkLst>
            <pc:docMk/>
            <pc:sldMk cId="3383035369" sldId="298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08:47.659" v="666" actId="167"/>
          <ac:graphicFrameMkLst>
            <pc:docMk/>
            <pc:sldMk cId="3383035369" sldId="298"/>
            <ac:graphicFrameMk id="11" creationId="{77585491-01DB-48A4-9828-023CA004998D}"/>
          </ac:graphicFrameMkLst>
        </pc:graphicFrameChg>
        <pc:picChg chg="add mod">
          <ac:chgData name="길 다영" userId="11d3a75bfe554e41" providerId="LiveId" clId="{5D4ED591-B8DB-458A-9C3B-ECA021BDC374}" dt="2021-08-21T17:08:59.407" v="677" actId="14100"/>
          <ac:picMkLst>
            <pc:docMk/>
            <pc:sldMk cId="3383035369" sldId="298"/>
            <ac:picMk id="6" creationId="{40A9FDC7-1D22-4422-ACE1-D0A381D9988D}"/>
          </ac:picMkLst>
        </pc:picChg>
        <pc:picChg chg="add mod">
          <ac:chgData name="길 다영" userId="11d3a75bfe554e41" providerId="LiveId" clId="{5D4ED591-B8DB-458A-9C3B-ECA021BDC374}" dt="2021-08-21T17:09:08.801" v="681" actId="14100"/>
          <ac:picMkLst>
            <pc:docMk/>
            <pc:sldMk cId="3383035369" sldId="298"/>
            <ac:picMk id="7" creationId="{C9C3B582-3726-4916-9EDB-89CDD0E99D3B}"/>
          </ac:picMkLst>
        </pc:picChg>
        <pc:picChg chg="add mod">
          <ac:chgData name="길 다영" userId="11d3a75bfe554e41" providerId="LiveId" clId="{5D4ED591-B8DB-458A-9C3B-ECA021BDC374}" dt="2021-08-21T17:08:53.044" v="675" actId="1036"/>
          <ac:picMkLst>
            <pc:docMk/>
            <pc:sldMk cId="3383035369" sldId="298"/>
            <ac:picMk id="8" creationId="{F2EEABFB-16EC-48DD-96AD-272AF6F43C5E}"/>
          </ac:picMkLst>
        </pc:picChg>
        <pc:picChg chg="add mod">
          <ac:chgData name="길 다영" userId="11d3a75bfe554e41" providerId="LiveId" clId="{5D4ED591-B8DB-458A-9C3B-ECA021BDC374}" dt="2021-08-21T17:09:04.223" v="679" actId="14100"/>
          <ac:picMkLst>
            <pc:docMk/>
            <pc:sldMk cId="3383035369" sldId="298"/>
            <ac:picMk id="9" creationId="{DA59D7AF-C380-4593-90D4-1D3B05BF6B77}"/>
          </ac:picMkLst>
        </pc:picChg>
      </pc:sldChg>
      <pc:sldChg chg="addSp delSp modSp add mod">
        <pc:chgData name="길 다영" userId="11d3a75bfe554e41" providerId="LiveId" clId="{5D4ED591-B8DB-458A-9C3B-ECA021BDC374}" dt="2021-08-21T17:09:39.075" v="705" actId="14100"/>
        <pc:sldMkLst>
          <pc:docMk/>
          <pc:sldMk cId="3007026559" sldId="299"/>
        </pc:sldMkLst>
        <pc:graphicFrameChg chg="del">
          <ac:chgData name="길 다영" userId="11d3a75bfe554e41" providerId="LiveId" clId="{5D4ED591-B8DB-458A-9C3B-ECA021BDC374}" dt="2021-08-21T17:04:04.846" v="528" actId="478"/>
          <ac:graphicFrameMkLst>
            <pc:docMk/>
            <pc:sldMk cId="3007026559" sldId="299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09:12.902" v="682" actId="167"/>
          <ac:graphicFrameMkLst>
            <pc:docMk/>
            <pc:sldMk cId="3007026559" sldId="299"/>
            <ac:graphicFrameMk id="11" creationId="{C839425D-642F-414B-8424-69903B655AF6}"/>
          </ac:graphicFrameMkLst>
        </pc:graphicFrameChg>
        <pc:picChg chg="add mod">
          <ac:chgData name="길 다영" userId="11d3a75bfe554e41" providerId="LiveId" clId="{5D4ED591-B8DB-458A-9C3B-ECA021BDC374}" dt="2021-08-21T17:09:27.813" v="699" actId="1038"/>
          <ac:picMkLst>
            <pc:docMk/>
            <pc:sldMk cId="3007026559" sldId="299"/>
            <ac:picMk id="6" creationId="{87AC8C3F-1CF3-4039-ADB9-709D0C871597}"/>
          </ac:picMkLst>
        </pc:picChg>
        <pc:picChg chg="add mod modCrop">
          <ac:chgData name="길 다영" userId="11d3a75bfe554e41" providerId="LiveId" clId="{5D4ED591-B8DB-458A-9C3B-ECA021BDC374}" dt="2021-08-21T17:09:36.533" v="704" actId="14100"/>
          <ac:picMkLst>
            <pc:docMk/>
            <pc:sldMk cId="3007026559" sldId="299"/>
            <ac:picMk id="7" creationId="{9E4CA59E-1546-4620-B452-FBCF5C689E8E}"/>
          </ac:picMkLst>
        </pc:picChg>
        <pc:picChg chg="add mod">
          <ac:chgData name="길 다영" userId="11d3a75bfe554e41" providerId="LiveId" clId="{5D4ED591-B8DB-458A-9C3B-ECA021BDC374}" dt="2021-08-21T17:09:22.205" v="694" actId="1036"/>
          <ac:picMkLst>
            <pc:docMk/>
            <pc:sldMk cId="3007026559" sldId="299"/>
            <ac:picMk id="8" creationId="{4234D013-1F7B-4C97-8CDB-E6EFAD7529C0}"/>
          </ac:picMkLst>
        </pc:picChg>
        <pc:picChg chg="add mod modCrop">
          <ac:chgData name="길 다영" userId="11d3a75bfe554e41" providerId="LiveId" clId="{5D4ED591-B8DB-458A-9C3B-ECA021BDC374}" dt="2021-08-21T17:09:39.075" v="705" actId="14100"/>
          <ac:picMkLst>
            <pc:docMk/>
            <pc:sldMk cId="3007026559" sldId="299"/>
            <ac:picMk id="9" creationId="{D24C3C7F-3475-4F51-9EC6-C8ECB30804A2}"/>
          </ac:picMkLst>
        </pc:picChg>
      </pc:sldChg>
      <pc:sldChg chg="addSp delSp modSp add mod">
        <pc:chgData name="길 다영" userId="11d3a75bfe554e41" providerId="LiveId" clId="{5D4ED591-B8DB-458A-9C3B-ECA021BDC374}" dt="2021-08-21T17:14:00.876" v="736" actId="1076"/>
        <pc:sldMkLst>
          <pc:docMk/>
          <pc:sldMk cId="3329763549" sldId="300"/>
        </pc:sldMkLst>
        <pc:graphicFrameChg chg="del">
          <ac:chgData name="길 다영" userId="11d3a75bfe554e41" providerId="LiveId" clId="{5D4ED591-B8DB-458A-9C3B-ECA021BDC374}" dt="2021-08-21T17:04:07.941" v="530" actId="478"/>
          <ac:graphicFrameMkLst>
            <pc:docMk/>
            <pc:sldMk cId="3329763549" sldId="300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09:44.954" v="706" actId="167"/>
          <ac:graphicFrameMkLst>
            <pc:docMk/>
            <pc:sldMk cId="3329763549" sldId="300"/>
            <ac:graphicFrameMk id="11" creationId="{98F97C1D-E48C-4F01-932F-CF17029161AE}"/>
          </ac:graphicFrameMkLst>
        </pc:graphicFrameChg>
        <pc:picChg chg="add mod">
          <ac:chgData name="길 다영" userId="11d3a75bfe554e41" providerId="LiveId" clId="{5D4ED591-B8DB-458A-9C3B-ECA021BDC374}" dt="2021-08-21T17:09:54.706" v="720" actId="1036"/>
          <ac:picMkLst>
            <pc:docMk/>
            <pc:sldMk cId="3329763549" sldId="300"/>
            <ac:picMk id="6" creationId="{474535D5-912F-4F20-BA41-DE84933D9E53}"/>
          </ac:picMkLst>
        </pc:picChg>
        <pc:picChg chg="add mod">
          <ac:chgData name="길 다영" userId="11d3a75bfe554e41" providerId="LiveId" clId="{5D4ED591-B8DB-458A-9C3B-ECA021BDC374}" dt="2021-08-21T17:14:00.876" v="736" actId="1076"/>
          <ac:picMkLst>
            <pc:docMk/>
            <pc:sldMk cId="3329763549" sldId="300"/>
            <ac:picMk id="7" creationId="{57809751-296E-4E2B-BB2E-112A709E0742}"/>
          </ac:picMkLst>
        </pc:picChg>
        <pc:picChg chg="add mod">
          <ac:chgData name="길 다영" userId="11d3a75bfe554e41" providerId="LiveId" clId="{5D4ED591-B8DB-458A-9C3B-ECA021BDC374}" dt="2021-08-21T17:09:56.161" v="724" actId="1036"/>
          <ac:picMkLst>
            <pc:docMk/>
            <pc:sldMk cId="3329763549" sldId="300"/>
            <ac:picMk id="8" creationId="{76010B0F-2A9C-4D98-A312-F8AFFE6E7676}"/>
          </ac:picMkLst>
        </pc:picChg>
        <pc:picChg chg="add mod">
          <ac:chgData name="길 다영" userId="11d3a75bfe554e41" providerId="LiveId" clId="{5D4ED591-B8DB-458A-9C3B-ECA021BDC374}" dt="2021-08-21T17:10:01.419" v="735" actId="1038"/>
          <ac:picMkLst>
            <pc:docMk/>
            <pc:sldMk cId="3329763549" sldId="300"/>
            <ac:picMk id="9" creationId="{489E6DD5-B637-481B-B93E-01B5F4D6CA54}"/>
          </ac:picMkLst>
        </pc:picChg>
      </pc:sldChg>
      <pc:sldChg chg="addSp delSp modSp add mod">
        <pc:chgData name="길 다영" userId="11d3a75bfe554e41" providerId="LiveId" clId="{5D4ED591-B8DB-458A-9C3B-ECA021BDC374}" dt="2021-08-21T17:07:43.042" v="644" actId="14100"/>
        <pc:sldMkLst>
          <pc:docMk/>
          <pc:sldMk cId="3003298373" sldId="301"/>
        </pc:sldMkLst>
        <pc:graphicFrameChg chg="del modGraphic">
          <ac:chgData name="길 다영" userId="11d3a75bfe554e41" providerId="LiveId" clId="{5D4ED591-B8DB-458A-9C3B-ECA021BDC374}" dt="2021-08-21T17:03:47.297" v="520" actId="478"/>
          <ac:graphicFrameMkLst>
            <pc:docMk/>
            <pc:sldMk cId="3003298373" sldId="301"/>
            <ac:graphicFrameMk id="2" creationId="{BD735FF9-F417-4C0D-A345-F285EEE95208}"/>
          </ac:graphicFrameMkLst>
        </pc:graphicFrameChg>
        <pc:graphicFrameChg chg="add mod ord modGraphic">
          <ac:chgData name="길 다영" userId="11d3a75bfe554e41" providerId="LiveId" clId="{5D4ED591-B8DB-458A-9C3B-ECA021BDC374}" dt="2021-08-21T17:07:40.279" v="643" actId="798"/>
          <ac:graphicFrameMkLst>
            <pc:docMk/>
            <pc:sldMk cId="3003298373" sldId="301"/>
            <ac:graphicFrameMk id="15" creationId="{C9942F16-BB47-4474-A452-6C93E4B3CBEB}"/>
          </ac:graphicFrameMkLst>
        </pc:graphicFrameChg>
        <pc:picChg chg="del">
          <ac:chgData name="길 다영" userId="11d3a75bfe554e41" providerId="LiveId" clId="{5D4ED591-B8DB-458A-9C3B-ECA021BDC374}" dt="2021-08-21T16:51:25.710" v="216" actId="478"/>
          <ac:picMkLst>
            <pc:docMk/>
            <pc:sldMk cId="3003298373" sldId="301"/>
            <ac:picMk id="6" creationId="{48EED190-5BFF-4F08-A84C-EAC562060535}"/>
          </ac:picMkLst>
        </pc:picChg>
        <pc:picChg chg="del">
          <ac:chgData name="길 다영" userId="11d3a75bfe554e41" providerId="LiveId" clId="{5D4ED591-B8DB-458A-9C3B-ECA021BDC374}" dt="2021-08-21T16:51:26.322" v="217" actId="478"/>
          <ac:picMkLst>
            <pc:docMk/>
            <pc:sldMk cId="3003298373" sldId="301"/>
            <ac:picMk id="7" creationId="{70DB5036-46D7-42BC-AA47-FAD721725F1C}"/>
          </ac:picMkLst>
        </pc:picChg>
        <pc:picChg chg="del">
          <ac:chgData name="길 다영" userId="11d3a75bfe554e41" providerId="LiveId" clId="{5D4ED591-B8DB-458A-9C3B-ECA021BDC374}" dt="2021-08-21T16:51:25.287" v="215" actId="478"/>
          <ac:picMkLst>
            <pc:docMk/>
            <pc:sldMk cId="3003298373" sldId="301"/>
            <ac:picMk id="8" creationId="{883762FF-AC00-4C5C-A1FE-3B0D8E36E5BF}"/>
          </ac:picMkLst>
        </pc:picChg>
        <pc:picChg chg="del">
          <ac:chgData name="길 다영" userId="11d3a75bfe554e41" providerId="LiveId" clId="{5D4ED591-B8DB-458A-9C3B-ECA021BDC374}" dt="2021-08-21T16:51:26.665" v="218" actId="478"/>
          <ac:picMkLst>
            <pc:docMk/>
            <pc:sldMk cId="3003298373" sldId="301"/>
            <ac:picMk id="9" creationId="{0B2346C1-AB7D-4C62-B693-4EBD25B4417D}"/>
          </ac:picMkLst>
        </pc:picChg>
        <pc:picChg chg="add mod">
          <ac:chgData name="길 다영" userId="11d3a75bfe554e41" providerId="LiveId" clId="{5D4ED591-B8DB-458A-9C3B-ECA021BDC374}" dt="2021-08-21T17:07:33.287" v="640" actId="14100"/>
          <ac:picMkLst>
            <pc:docMk/>
            <pc:sldMk cId="3003298373" sldId="301"/>
            <ac:picMk id="11" creationId="{1533CD0C-5425-4E33-9CE1-0240FE8DDD39}"/>
          </ac:picMkLst>
        </pc:picChg>
        <pc:picChg chg="add mod">
          <ac:chgData name="길 다영" userId="11d3a75bfe554e41" providerId="LiveId" clId="{5D4ED591-B8DB-458A-9C3B-ECA021BDC374}" dt="2021-08-21T17:07:43.042" v="644" actId="14100"/>
          <ac:picMkLst>
            <pc:docMk/>
            <pc:sldMk cId="3003298373" sldId="301"/>
            <ac:picMk id="12" creationId="{3CFB8446-E380-481E-94D4-91E22706C238}"/>
          </ac:picMkLst>
        </pc:picChg>
      </pc:sldChg>
      <pc:sldChg chg="addSp delSp modSp add mod">
        <pc:chgData name="길 다영" userId="11d3a75bfe554e41" providerId="LiveId" clId="{5D4ED591-B8DB-458A-9C3B-ECA021BDC374}" dt="2021-08-21T17:14:23.782" v="745" actId="1076"/>
        <pc:sldMkLst>
          <pc:docMk/>
          <pc:sldMk cId="2956635248" sldId="302"/>
        </pc:sldMkLst>
        <pc:graphicFrameChg chg="del">
          <ac:chgData name="길 다영" userId="11d3a75bfe554e41" providerId="LiveId" clId="{5D4ED591-B8DB-458A-9C3B-ECA021BDC374}" dt="2021-08-21T17:04:11.246" v="532" actId="478"/>
          <ac:graphicFrameMkLst>
            <pc:docMk/>
            <pc:sldMk cId="2956635248" sldId="302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14:09.602" v="738" actId="167"/>
          <ac:graphicFrameMkLst>
            <pc:docMk/>
            <pc:sldMk cId="2956635248" sldId="302"/>
            <ac:graphicFrameMk id="17" creationId="{68AD0DD7-A24C-4E97-8B32-AEDB7EDDA813}"/>
          </ac:graphicFrameMkLst>
        </pc:graphicFrameChg>
        <pc:picChg chg="del">
          <ac:chgData name="길 다영" userId="11d3a75bfe554e41" providerId="LiveId" clId="{5D4ED591-B8DB-458A-9C3B-ECA021BDC374}" dt="2021-08-21T16:56:19.090" v="378" actId="478"/>
          <ac:picMkLst>
            <pc:docMk/>
            <pc:sldMk cId="2956635248" sldId="302"/>
            <ac:picMk id="6" creationId="{474535D5-912F-4F20-BA41-DE84933D9E53}"/>
          </ac:picMkLst>
        </pc:picChg>
        <pc:picChg chg="del">
          <ac:chgData name="길 다영" userId="11d3a75bfe554e41" providerId="LiveId" clId="{5D4ED591-B8DB-458A-9C3B-ECA021BDC374}" dt="2021-08-21T16:56:19.090" v="378" actId="478"/>
          <ac:picMkLst>
            <pc:docMk/>
            <pc:sldMk cId="2956635248" sldId="302"/>
            <ac:picMk id="7" creationId="{57809751-296E-4E2B-BB2E-112A709E0742}"/>
          </ac:picMkLst>
        </pc:picChg>
        <pc:picChg chg="del">
          <ac:chgData name="길 다영" userId="11d3a75bfe554e41" providerId="LiveId" clId="{5D4ED591-B8DB-458A-9C3B-ECA021BDC374}" dt="2021-08-21T16:56:19.090" v="378" actId="478"/>
          <ac:picMkLst>
            <pc:docMk/>
            <pc:sldMk cId="2956635248" sldId="302"/>
            <ac:picMk id="8" creationId="{76010B0F-2A9C-4D98-A312-F8AFFE6E7676}"/>
          </ac:picMkLst>
        </pc:picChg>
        <pc:picChg chg="del">
          <ac:chgData name="길 다영" userId="11d3a75bfe554e41" providerId="LiveId" clId="{5D4ED591-B8DB-458A-9C3B-ECA021BDC374}" dt="2021-08-21T16:56:19.090" v="378" actId="478"/>
          <ac:picMkLst>
            <pc:docMk/>
            <pc:sldMk cId="2956635248" sldId="302"/>
            <ac:picMk id="9" creationId="{489E6DD5-B637-481B-B93E-01B5F4D6CA54}"/>
          </ac:picMkLst>
        </pc:picChg>
        <pc:picChg chg="add mod">
          <ac:chgData name="길 다영" userId="11d3a75bfe554e41" providerId="LiveId" clId="{5D4ED591-B8DB-458A-9C3B-ECA021BDC374}" dt="2021-08-21T17:14:18.133" v="743" actId="14100"/>
          <ac:picMkLst>
            <pc:docMk/>
            <pc:sldMk cId="2956635248" sldId="302"/>
            <ac:picMk id="11" creationId="{9AA44D17-C36E-4A65-82DF-9236970A6366}"/>
          </ac:picMkLst>
        </pc:picChg>
        <pc:picChg chg="add mod">
          <ac:chgData name="길 다영" userId="11d3a75bfe554e41" providerId="LiveId" clId="{5D4ED591-B8DB-458A-9C3B-ECA021BDC374}" dt="2021-08-21T17:14:21.890" v="744" actId="1076"/>
          <ac:picMkLst>
            <pc:docMk/>
            <pc:sldMk cId="2956635248" sldId="302"/>
            <ac:picMk id="12" creationId="{B7D1C338-E76B-4B45-BDCD-4D952F93BD86}"/>
          </ac:picMkLst>
        </pc:picChg>
        <pc:picChg chg="add mod">
          <ac:chgData name="길 다영" userId="11d3a75bfe554e41" providerId="LiveId" clId="{5D4ED591-B8DB-458A-9C3B-ECA021BDC374}" dt="2021-08-21T17:14:12.667" v="740" actId="14100"/>
          <ac:picMkLst>
            <pc:docMk/>
            <pc:sldMk cId="2956635248" sldId="302"/>
            <ac:picMk id="15" creationId="{2F2B9B81-A679-4C6A-AAB5-AF300209CD52}"/>
          </ac:picMkLst>
        </pc:picChg>
        <pc:picChg chg="add mod">
          <ac:chgData name="길 다영" userId="11d3a75bfe554e41" providerId="LiveId" clId="{5D4ED591-B8DB-458A-9C3B-ECA021BDC374}" dt="2021-08-21T17:14:23.782" v="745" actId="1076"/>
          <ac:picMkLst>
            <pc:docMk/>
            <pc:sldMk cId="2956635248" sldId="302"/>
            <ac:picMk id="16" creationId="{3785CDEA-4F30-4206-842B-4593EF97B171}"/>
          </ac:picMkLst>
        </pc:picChg>
      </pc:sldChg>
      <pc:sldChg chg="addSp delSp modSp add mod">
        <pc:chgData name="길 다영" userId="11d3a75bfe554e41" providerId="LiveId" clId="{5D4ED591-B8DB-458A-9C3B-ECA021BDC374}" dt="2021-08-21T17:16:37.270" v="755" actId="1037"/>
        <pc:sldMkLst>
          <pc:docMk/>
          <pc:sldMk cId="3392652096" sldId="303"/>
        </pc:sldMkLst>
        <pc:graphicFrameChg chg="del">
          <ac:chgData name="길 다영" userId="11d3a75bfe554e41" providerId="LiveId" clId="{5D4ED591-B8DB-458A-9C3B-ECA021BDC374}" dt="2021-08-21T17:04:15.484" v="534" actId="478"/>
          <ac:graphicFrameMkLst>
            <pc:docMk/>
            <pc:sldMk cId="3392652096" sldId="303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16:16.782" v="746" actId="167"/>
          <ac:graphicFrameMkLst>
            <pc:docMk/>
            <pc:sldMk cId="3392652096" sldId="303"/>
            <ac:graphicFrameMk id="11" creationId="{02DE6230-75EA-4A1C-9369-16AB4C90632F}"/>
          </ac:graphicFrameMkLst>
        </pc:graphicFrameChg>
        <pc:picChg chg="add mod">
          <ac:chgData name="길 다영" userId="11d3a75bfe554e41" providerId="LiveId" clId="{5D4ED591-B8DB-458A-9C3B-ECA021BDC374}" dt="2021-08-21T17:16:24.608" v="750" actId="14100"/>
          <ac:picMkLst>
            <pc:docMk/>
            <pc:sldMk cId="3392652096" sldId="303"/>
            <ac:picMk id="6" creationId="{C4483EC8-BA8D-4072-B2EF-B96CA78060FE}"/>
          </ac:picMkLst>
        </pc:picChg>
        <pc:picChg chg="add mod">
          <ac:chgData name="길 다영" userId="11d3a75bfe554e41" providerId="LiveId" clId="{5D4ED591-B8DB-458A-9C3B-ECA021BDC374}" dt="2021-08-21T17:16:36.016" v="754" actId="1038"/>
          <ac:picMkLst>
            <pc:docMk/>
            <pc:sldMk cId="3392652096" sldId="303"/>
            <ac:picMk id="7" creationId="{7F37F8E1-C631-441B-A869-E26417EF7F57}"/>
          </ac:picMkLst>
        </pc:picChg>
        <pc:picChg chg="add mod">
          <ac:chgData name="길 다영" userId="11d3a75bfe554e41" providerId="LiveId" clId="{5D4ED591-B8DB-458A-9C3B-ECA021BDC374}" dt="2021-08-21T17:16:20.513" v="748" actId="14100"/>
          <ac:picMkLst>
            <pc:docMk/>
            <pc:sldMk cId="3392652096" sldId="303"/>
            <ac:picMk id="8" creationId="{CE28B5EA-8E02-44F3-87D5-F10B6D0E88DD}"/>
          </ac:picMkLst>
        </pc:picChg>
        <pc:picChg chg="add mod">
          <ac:chgData name="길 다영" userId="11d3a75bfe554e41" providerId="LiveId" clId="{5D4ED591-B8DB-458A-9C3B-ECA021BDC374}" dt="2021-08-21T17:16:37.270" v="755" actId="1037"/>
          <ac:picMkLst>
            <pc:docMk/>
            <pc:sldMk cId="3392652096" sldId="303"/>
            <ac:picMk id="9" creationId="{790D8B93-C9A9-4642-BB65-A94CFFA744D6}"/>
          </ac:picMkLst>
        </pc:picChg>
      </pc:sldChg>
      <pc:sldChg chg="addSp delSp modSp add mod">
        <pc:chgData name="길 다영" userId="11d3a75bfe554e41" providerId="LiveId" clId="{5D4ED591-B8DB-458A-9C3B-ECA021BDC374}" dt="2021-08-21T17:18:19.990" v="770" actId="14100"/>
        <pc:sldMkLst>
          <pc:docMk/>
          <pc:sldMk cId="2809912153" sldId="304"/>
        </pc:sldMkLst>
        <pc:graphicFrameChg chg="del">
          <ac:chgData name="길 다영" userId="11d3a75bfe554e41" providerId="LiveId" clId="{5D4ED591-B8DB-458A-9C3B-ECA021BDC374}" dt="2021-08-21T17:04:18.367" v="536" actId="478"/>
          <ac:graphicFrameMkLst>
            <pc:docMk/>
            <pc:sldMk cId="2809912153" sldId="304"/>
            <ac:graphicFrameMk id="2" creationId="{BD735FF9-F417-4C0D-A345-F285EEE95208}"/>
          </ac:graphicFrameMkLst>
        </pc:graphicFrameChg>
        <pc:graphicFrameChg chg="add mod ord">
          <ac:chgData name="길 다영" userId="11d3a75bfe554e41" providerId="LiveId" clId="{5D4ED591-B8DB-458A-9C3B-ECA021BDC374}" dt="2021-08-21T17:17:21.878" v="756" actId="167"/>
          <ac:graphicFrameMkLst>
            <pc:docMk/>
            <pc:sldMk cId="2809912153" sldId="304"/>
            <ac:graphicFrameMk id="11" creationId="{B0FEAAA9-273B-4272-9322-205AE02C2B49}"/>
          </ac:graphicFrameMkLst>
        </pc:graphicFrameChg>
        <pc:picChg chg="add mod">
          <ac:chgData name="길 다영" userId="11d3a75bfe554e41" providerId="LiveId" clId="{5D4ED591-B8DB-458A-9C3B-ECA021BDC374}" dt="2021-08-21T17:17:31.288" v="760" actId="1076"/>
          <ac:picMkLst>
            <pc:docMk/>
            <pc:sldMk cId="2809912153" sldId="304"/>
            <ac:picMk id="6" creationId="{37A5D4F0-2C8D-48DD-8604-CF9DD08B552F}"/>
          </ac:picMkLst>
        </pc:picChg>
        <pc:picChg chg="add mod modCrop">
          <ac:chgData name="길 다영" userId="11d3a75bfe554e41" providerId="LiveId" clId="{5D4ED591-B8DB-458A-9C3B-ECA021BDC374}" dt="2021-08-21T17:18:19.990" v="770" actId="14100"/>
          <ac:picMkLst>
            <pc:docMk/>
            <pc:sldMk cId="2809912153" sldId="304"/>
            <ac:picMk id="7" creationId="{6745D18C-5707-44BD-ADCD-06A65A8D96E5}"/>
          </ac:picMkLst>
        </pc:picChg>
        <pc:picChg chg="add mod">
          <ac:chgData name="길 다영" userId="11d3a75bfe554e41" providerId="LiveId" clId="{5D4ED591-B8DB-458A-9C3B-ECA021BDC374}" dt="2021-08-21T17:17:28.318" v="759" actId="14100"/>
          <ac:picMkLst>
            <pc:docMk/>
            <pc:sldMk cId="2809912153" sldId="304"/>
            <ac:picMk id="8" creationId="{D0F4C2D8-9E2D-44DF-9AD4-25B474C577EC}"/>
          </ac:picMkLst>
        </pc:picChg>
        <pc:picChg chg="add mod modCrop">
          <ac:chgData name="길 다영" userId="11d3a75bfe554e41" providerId="LiveId" clId="{5D4ED591-B8DB-458A-9C3B-ECA021BDC374}" dt="2021-08-21T17:17:46.857" v="768" actId="1076"/>
          <ac:picMkLst>
            <pc:docMk/>
            <pc:sldMk cId="2809912153" sldId="304"/>
            <ac:picMk id="9" creationId="{14FDE0E2-12AE-46AF-8FC0-79BD7CD7D481}"/>
          </ac:picMkLst>
        </pc:picChg>
      </pc:sldChg>
      <pc:sldChg chg="addSp delSp modSp add mod">
        <pc:chgData name="길 다영" userId="11d3a75bfe554e41" providerId="LiveId" clId="{5D4ED591-B8DB-458A-9C3B-ECA021BDC374}" dt="2021-08-21T17:04:21.117" v="539"/>
        <pc:sldMkLst>
          <pc:docMk/>
          <pc:sldMk cId="3472706569" sldId="305"/>
        </pc:sldMkLst>
        <pc:graphicFrameChg chg="del">
          <ac:chgData name="길 다영" userId="11d3a75bfe554e41" providerId="LiveId" clId="{5D4ED591-B8DB-458A-9C3B-ECA021BDC374}" dt="2021-08-21T17:04:20.958" v="538" actId="478"/>
          <ac:graphicFrameMkLst>
            <pc:docMk/>
            <pc:sldMk cId="3472706569" sldId="305"/>
            <ac:graphicFrameMk id="2" creationId="{BD735FF9-F417-4C0D-A345-F285EEE95208}"/>
          </ac:graphicFrameMkLst>
        </pc:graphicFrameChg>
        <pc:graphicFrameChg chg="add mod">
          <ac:chgData name="길 다영" userId="11d3a75bfe554e41" providerId="LiveId" clId="{5D4ED591-B8DB-458A-9C3B-ECA021BDC374}" dt="2021-08-21T17:04:21.117" v="539"/>
          <ac:graphicFrameMkLst>
            <pc:docMk/>
            <pc:sldMk cId="3472706569" sldId="305"/>
            <ac:graphicFrameMk id="6" creationId="{2E06BD6E-6585-4A3F-AC95-01B1C0F88A1A}"/>
          </ac:graphicFrameMkLst>
        </pc:graphicFrameChg>
      </pc:sldChg>
      <pc:sldChg chg="add">
        <pc:chgData name="길 다영" userId="11d3a75bfe554e41" providerId="LiveId" clId="{5D4ED591-B8DB-458A-9C3B-ECA021BDC374}" dt="2021-08-21T16:56:22.302" v="382"/>
        <pc:sldMkLst>
          <pc:docMk/>
          <pc:sldMk cId="3489727352" sldId="306"/>
        </pc:sldMkLst>
      </pc:sldChg>
    </pc:docChg>
  </pc:docChgLst>
  <pc:docChgLst>
    <pc:chgData name="길 다영" userId="11d3a75bfe554e41" providerId="LiveId" clId="{121AE5F3-812E-4251-A09D-5AC914FF6288}"/>
    <pc:docChg chg="undo redo custSel addSld delSld modSld sldOrd">
      <pc:chgData name="길 다영" userId="11d3a75bfe554e41" providerId="LiveId" clId="{121AE5F3-812E-4251-A09D-5AC914FF6288}" dt="2021-08-21T07:37:25.114" v="4425" actId="14100"/>
      <pc:docMkLst>
        <pc:docMk/>
      </pc:docMkLst>
      <pc:sldChg chg="modSp mod">
        <pc:chgData name="길 다영" userId="11d3a75bfe554e41" providerId="LiveId" clId="{121AE5F3-812E-4251-A09D-5AC914FF6288}" dt="2021-08-18T16:48:01.247" v="0" actId="20577"/>
        <pc:sldMkLst>
          <pc:docMk/>
          <pc:sldMk cId="977349565" sldId="257"/>
        </pc:sldMkLst>
        <pc:graphicFrameChg chg="modGraphic">
          <ac:chgData name="길 다영" userId="11d3a75bfe554e41" providerId="LiveId" clId="{121AE5F3-812E-4251-A09D-5AC914FF6288}" dt="2021-08-18T16:48:01.247" v="0" actId="20577"/>
          <ac:graphicFrameMkLst>
            <pc:docMk/>
            <pc:sldMk cId="977349565" sldId="257"/>
            <ac:graphicFrameMk id="2" creationId="{09F49270-D33C-4344-AE4D-875302B596DA}"/>
          </ac:graphicFrameMkLst>
        </pc:graphicFrameChg>
      </pc:sldChg>
      <pc:sldChg chg="addSp delSp modSp mod">
        <pc:chgData name="길 다영" userId="11d3a75bfe554e41" providerId="LiveId" clId="{121AE5F3-812E-4251-A09D-5AC914FF6288}" dt="2021-08-21T07:12:11.425" v="4173" actId="478"/>
        <pc:sldMkLst>
          <pc:docMk/>
          <pc:sldMk cId="2966333111" sldId="258"/>
        </pc:sldMkLst>
        <pc:spChg chg="mod">
          <ac:chgData name="길 다영" userId="11d3a75bfe554e41" providerId="LiveId" clId="{121AE5F3-812E-4251-A09D-5AC914FF6288}" dt="2021-08-19T13:53:21.352" v="2057" actId="1076"/>
          <ac:spMkLst>
            <pc:docMk/>
            <pc:sldMk cId="2966333111" sldId="258"/>
            <ac:spMk id="11" creationId="{8A6D27C1-6591-46E9-9C39-89043061C0CC}"/>
          </ac:spMkLst>
        </pc:spChg>
        <pc:spChg chg="mod">
          <ac:chgData name="길 다영" userId="11d3a75bfe554e41" providerId="LiveId" clId="{121AE5F3-812E-4251-A09D-5AC914FF6288}" dt="2021-08-19T13:53:21.352" v="2057" actId="1076"/>
          <ac:spMkLst>
            <pc:docMk/>
            <pc:sldMk cId="2966333111" sldId="258"/>
            <ac:spMk id="14" creationId="{888450FE-FFB2-4529-B7D8-90BDB6F983EE}"/>
          </ac:spMkLst>
        </pc:spChg>
        <pc:spChg chg="mod">
          <ac:chgData name="길 다영" userId="11d3a75bfe554e41" providerId="LiveId" clId="{121AE5F3-812E-4251-A09D-5AC914FF6288}" dt="2021-08-19T13:53:21.352" v="2057" actId="1076"/>
          <ac:spMkLst>
            <pc:docMk/>
            <pc:sldMk cId="2966333111" sldId="258"/>
            <ac:spMk id="16" creationId="{C9206ABB-D0B9-4FF4-BC45-A2A4B6A40D03}"/>
          </ac:spMkLst>
        </pc:spChg>
        <pc:spChg chg="del">
          <ac:chgData name="길 다영" userId="11d3a75bfe554e41" providerId="LiveId" clId="{121AE5F3-812E-4251-A09D-5AC914FF6288}" dt="2021-08-19T12:32:27.371" v="268" actId="478"/>
          <ac:spMkLst>
            <pc:docMk/>
            <pc:sldMk cId="2966333111" sldId="258"/>
            <ac:spMk id="17" creationId="{FFC826BD-1CDC-41C1-9F22-22905ABF5000}"/>
          </ac:spMkLst>
        </pc:spChg>
        <pc:spChg chg="mod">
          <ac:chgData name="길 다영" userId="11d3a75bfe554e41" providerId="LiveId" clId="{121AE5F3-812E-4251-A09D-5AC914FF6288}" dt="2021-08-19T13:53:21.352" v="2057" actId="1076"/>
          <ac:spMkLst>
            <pc:docMk/>
            <pc:sldMk cId="2966333111" sldId="258"/>
            <ac:spMk id="18" creationId="{FA4DB728-D341-444C-9BC4-A8316FB96613}"/>
          </ac:spMkLst>
        </pc:spChg>
        <pc:spChg chg="add mod">
          <ac:chgData name="길 다영" userId="11d3a75bfe554e41" providerId="LiveId" clId="{121AE5F3-812E-4251-A09D-5AC914FF6288}" dt="2021-08-19T13:53:34.583" v="2062" actId="20577"/>
          <ac:spMkLst>
            <pc:docMk/>
            <pc:sldMk cId="2966333111" sldId="258"/>
            <ac:spMk id="19" creationId="{39423DAD-3D83-412E-84E5-CD4D18E13F58}"/>
          </ac:spMkLst>
        </pc:spChg>
        <pc:spChg chg="del">
          <ac:chgData name="길 다영" userId="11d3a75bfe554e41" providerId="LiveId" clId="{121AE5F3-812E-4251-A09D-5AC914FF6288}" dt="2021-08-19T12:32:28.634" v="269" actId="478"/>
          <ac:spMkLst>
            <pc:docMk/>
            <pc:sldMk cId="2966333111" sldId="258"/>
            <ac:spMk id="19" creationId="{EE1B48A8-5A96-4701-A3E6-5A34F640BBCB}"/>
          </ac:spMkLst>
        </pc:spChg>
        <pc:spChg chg="add del mod">
          <ac:chgData name="길 다영" userId="11d3a75bfe554e41" providerId="LiveId" clId="{121AE5F3-812E-4251-A09D-5AC914FF6288}" dt="2021-08-20T17:00:24.547" v="3360" actId="478"/>
          <ac:spMkLst>
            <pc:docMk/>
            <pc:sldMk cId="2966333111" sldId="258"/>
            <ac:spMk id="20" creationId="{243F5C76-0A3D-4277-8B7A-A80D2392D348}"/>
          </ac:spMkLst>
        </pc:spChg>
        <pc:spChg chg="del">
          <ac:chgData name="길 다영" userId="11d3a75bfe554e41" providerId="LiveId" clId="{121AE5F3-812E-4251-A09D-5AC914FF6288}" dt="2021-08-19T12:33:55.442" v="368" actId="478"/>
          <ac:spMkLst>
            <pc:docMk/>
            <pc:sldMk cId="2966333111" sldId="258"/>
            <ac:spMk id="21" creationId="{753400AB-1B98-4295-BF53-11D08BC12ED8}"/>
          </ac:spMkLst>
        </pc:spChg>
        <pc:spChg chg="add del mod">
          <ac:chgData name="길 다영" userId="11d3a75bfe554e41" providerId="LiveId" clId="{121AE5F3-812E-4251-A09D-5AC914FF6288}" dt="2021-08-21T07:12:11.425" v="4173" actId="478"/>
          <ac:spMkLst>
            <pc:docMk/>
            <pc:sldMk cId="2966333111" sldId="258"/>
            <ac:spMk id="21" creationId="{A37E2533-1F90-447E-8867-40FAEE5B77BC}"/>
          </ac:spMkLst>
        </pc:spChg>
        <pc:spChg chg="del mod">
          <ac:chgData name="길 다영" userId="11d3a75bfe554e41" providerId="LiveId" clId="{121AE5F3-812E-4251-A09D-5AC914FF6288}" dt="2021-08-20T17:00:27.035" v="3361" actId="478"/>
          <ac:spMkLst>
            <pc:docMk/>
            <pc:sldMk cId="2966333111" sldId="258"/>
            <ac:spMk id="22" creationId="{DE61A22B-D4A1-4B72-BD64-BE88BEB3EC40}"/>
          </ac:spMkLst>
        </pc:spChg>
        <pc:spChg chg="add mod">
          <ac:chgData name="길 다영" userId="11d3a75bfe554e41" providerId="LiveId" clId="{121AE5F3-812E-4251-A09D-5AC914FF6288}" dt="2021-08-19T13:53:32.748" v="2060" actId="1076"/>
          <ac:spMkLst>
            <pc:docMk/>
            <pc:sldMk cId="2966333111" sldId="258"/>
            <ac:spMk id="23" creationId="{C71E50BE-E20E-4899-BA47-7DE5DECA056D}"/>
          </ac:spMkLst>
        </pc:spChg>
        <pc:spChg chg="del">
          <ac:chgData name="길 다영" userId="11d3a75bfe554e41" providerId="LiveId" clId="{121AE5F3-812E-4251-A09D-5AC914FF6288}" dt="2021-08-19T12:33:56.336" v="369" actId="478"/>
          <ac:spMkLst>
            <pc:docMk/>
            <pc:sldMk cId="2966333111" sldId="258"/>
            <ac:spMk id="23" creationId="{EE7048E4-4B68-46AE-89DD-ED160D338A8D}"/>
          </ac:spMkLst>
        </pc:spChg>
        <pc:spChg chg="mod">
          <ac:chgData name="길 다영" userId="11d3a75bfe554e41" providerId="LiveId" clId="{121AE5F3-812E-4251-A09D-5AC914FF6288}" dt="2021-08-19T13:53:25.695" v="2058" actId="1076"/>
          <ac:spMkLst>
            <pc:docMk/>
            <pc:sldMk cId="2966333111" sldId="258"/>
            <ac:spMk id="24" creationId="{57C2EA82-089B-4314-B4D6-84A05CA66D73}"/>
          </ac:spMkLst>
        </pc:spChg>
        <pc:spChg chg="add mod">
          <ac:chgData name="길 다영" userId="11d3a75bfe554e41" providerId="LiveId" clId="{121AE5F3-812E-4251-A09D-5AC914FF6288}" dt="2021-08-20T13:35:59.253" v="2972" actId="20577"/>
          <ac:spMkLst>
            <pc:docMk/>
            <pc:sldMk cId="2966333111" sldId="258"/>
            <ac:spMk id="25" creationId="{13CC3980-B650-4604-9515-B22733927B7C}"/>
          </ac:spMkLst>
        </pc:spChg>
        <pc:spChg chg="del">
          <ac:chgData name="길 다영" userId="11d3a75bfe554e41" providerId="LiveId" clId="{121AE5F3-812E-4251-A09D-5AC914FF6288}" dt="2021-08-19T12:38:31.783" v="476" actId="478"/>
          <ac:spMkLst>
            <pc:docMk/>
            <pc:sldMk cId="2966333111" sldId="258"/>
            <ac:spMk id="25" creationId="{395317D5-0E05-4B82-898F-6DC40BE580E2}"/>
          </ac:spMkLst>
        </pc:spChg>
        <pc:spChg chg="mod">
          <ac:chgData name="길 다영" userId="11d3a75bfe554e41" providerId="LiveId" clId="{121AE5F3-812E-4251-A09D-5AC914FF6288}" dt="2021-08-21T07:11:51.869" v="4172" actId="20577"/>
          <ac:spMkLst>
            <pc:docMk/>
            <pc:sldMk cId="2966333111" sldId="258"/>
            <ac:spMk id="26" creationId="{0918BE57-E367-4268-B7EA-682489DF7740}"/>
          </ac:spMkLst>
        </pc:spChg>
        <pc:spChg chg="del">
          <ac:chgData name="길 다영" userId="11d3a75bfe554e41" providerId="LiveId" clId="{121AE5F3-812E-4251-A09D-5AC914FF6288}" dt="2021-08-19T12:38:33.090" v="477" actId="478"/>
          <ac:spMkLst>
            <pc:docMk/>
            <pc:sldMk cId="2966333111" sldId="258"/>
            <ac:spMk id="27" creationId="{1B39AF98-66BA-4528-8AB0-B6193C8190E0}"/>
          </ac:spMkLst>
        </pc:spChg>
        <pc:spChg chg="add mod">
          <ac:chgData name="길 다영" userId="11d3a75bfe554e41" providerId="LiveId" clId="{121AE5F3-812E-4251-A09D-5AC914FF6288}" dt="2021-08-20T13:37:40.891" v="3200" actId="14100"/>
          <ac:spMkLst>
            <pc:docMk/>
            <pc:sldMk cId="2966333111" sldId="258"/>
            <ac:spMk id="27" creationId="{E1AAAA89-3173-4BC8-A954-852EE6125B45}"/>
          </ac:spMkLst>
        </pc:spChg>
        <pc:spChg chg="mod">
          <ac:chgData name="길 다영" userId="11d3a75bfe554e41" providerId="LiveId" clId="{121AE5F3-812E-4251-A09D-5AC914FF6288}" dt="2021-08-19T13:53:21.352" v="2057" actId="1076"/>
          <ac:spMkLst>
            <pc:docMk/>
            <pc:sldMk cId="2966333111" sldId="258"/>
            <ac:spMk id="28" creationId="{F1BD4E3C-885B-49F1-A443-9CDDF32E6E98}"/>
          </ac:spMkLst>
        </pc:spChg>
        <pc:spChg chg="mod">
          <ac:chgData name="길 다영" userId="11d3a75bfe554e41" providerId="LiveId" clId="{121AE5F3-812E-4251-A09D-5AC914FF6288}" dt="2021-08-19T13:53:21.352" v="2057" actId="1076"/>
          <ac:spMkLst>
            <pc:docMk/>
            <pc:sldMk cId="2966333111" sldId="258"/>
            <ac:spMk id="29" creationId="{B4B91193-415C-4D21-BAE5-42C28BE52BB6}"/>
          </ac:spMkLst>
        </pc:spChg>
        <pc:spChg chg="mod">
          <ac:chgData name="길 다영" userId="11d3a75bfe554e41" providerId="LiveId" clId="{121AE5F3-812E-4251-A09D-5AC914FF6288}" dt="2021-08-19T13:53:21.352" v="2057" actId="1076"/>
          <ac:spMkLst>
            <pc:docMk/>
            <pc:sldMk cId="2966333111" sldId="258"/>
            <ac:spMk id="30" creationId="{F6BB46F3-2519-4C0C-B9E9-F1EA70B5BDB9}"/>
          </ac:spMkLst>
        </pc:spChg>
        <pc:spChg chg="mod">
          <ac:chgData name="길 다영" userId="11d3a75bfe554e41" providerId="LiveId" clId="{121AE5F3-812E-4251-A09D-5AC914FF6288}" dt="2021-08-19T13:53:25.695" v="2058" actId="1076"/>
          <ac:spMkLst>
            <pc:docMk/>
            <pc:sldMk cId="2966333111" sldId="258"/>
            <ac:spMk id="31" creationId="{41AD2FC0-F27F-4242-9E80-B0751E8246BD}"/>
          </ac:spMkLst>
        </pc:spChg>
        <pc:spChg chg="add mod">
          <ac:chgData name="길 다영" userId="11d3a75bfe554e41" providerId="LiveId" clId="{121AE5F3-812E-4251-A09D-5AC914FF6288}" dt="2021-08-20T13:35:57.561" v="2970" actId="1076"/>
          <ac:spMkLst>
            <pc:docMk/>
            <pc:sldMk cId="2966333111" sldId="258"/>
            <ac:spMk id="32" creationId="{C15E6C4C-9047-4062-9028-EB50D454B7A3}"/>
          </ac:spMkLst>
        </pc:spChg>
        <pc:spChg chg="add mod">
          <ac:chgData name="길 다영" userId="11d3a75bfe554e41" providerId="LiveId" clId="{121AE5F3-812E-4251-A09D-5AC914FF6288}" dt="2021-08-21T07:09:53.333" v="4096" actId="1076"/>
          <ac:spMkLst>
            <pc:docMk/>
            <pc:sldMk cId="2966333111" sldId="258"/>
            <ac:spMk id="33" creationId="{D6B1E412-EBF7-4A60-AD2F-1F3F24801383}"/>
          </ac:spMkLst>
        </pc:spChg>
      </pc:sldChg>
      <pc:sldChg chg="addSp delSp modSp mod">
        <pc:chgData name="길 다영" userId="11d3a75bfe554e41" providerId="LiveId" clId="{121AE5F3-812E-4251-A09D-5AC914FF6288}" dt="2021-08-20T13:17:38.538" v="2514" actId="931"/>
        <pc:sldMkLst>
          <pc:docMk/>
          <pc:sldMk cId="964836194" sldId="261"/>
        </pc:sldMkLst>
        <pc:picChg chg="add del mod">
          <ac:chgData name="길 다영" userId="11d3a75bfe554e41" providerId="LiveId" clId="{121AE5F3-812E-4251-A09D-5AC914FF6288}" dt="2021-08-20T13:17:38.538" v="2514" actId="931"/>
          <ac:picMkLst>
            <pc:docMk/>
            <pc:sldMk cId="964836194" sldId="261"/>
            <ac:picMk id="3" creationId="{47EE31AB-8A97-4996-87A5-9ED0295623E6}"/>
          </ac:picMkLst>
        </pc:picChg>
      </pc:sldChg>
      <pc:sldChg chg="addSp delSp modSp mod">
        <pc:chgData name="길 다영" userId="11d3a75bfe554e41" providerId="LiveId" clId="{121AE5F3-812E-4251-A09D-5AC914FF6288}" dt="2021-08-21T07:17:03.002" v="4254" actId="1076"/>
        <pc:sldMkLst>
          <pc:docMk/>
          <pc:sldMk cId="3164686263" sldId="265"/>
        </pc:sldMkLst>
        <pc:spChg chg="mod">
          <ac:chgData name="길 다영" userId="11d3a75bfe554e41" providerId="LiveId" clId="{121AE5F3-812E-4251-A09D-5AC914FF6288}" dt="2021-08-21T07:17:03.002" v="4254" actId="1076"/>
          <ac:spMkLst>
            <pc:docMk/>
            <pc:sldMk cId="3164686263" sldId="265"/>
            <ac:spMk id="18" creationId="{12A8A9B1-30D3-48FA-8086-58C740E62243}"/>
          </ac:spMkLst>
        </pc:spChg>
        <pc:spChg chg="mod">
          <ac:chgData name="길 다영" userId="11d3a75bfe554e41" providerId="LiveId" clId="{121AE5F3-812E-4251-A09D-5AC914FF6288}" dt="2021-08-21T07:17:03.002" v="4254" actId="1076"/>
          <ac:spMkLst>
            <pc:docMk/>
            <pc:sldMk cId="3164686263" sldId="265"/>
            <ac:spMk id="19" creationId="{40B62AF1-85C2-490A-8124-565D9D45CAF1}"/>
          </ac:spMkLst>
        </pc:spChg>
        <pc:spChg chg="del mod">
          <ac:chgData name="길 다영" userId="11d3a75bfe554e41" providerId="LiveId" clId="{121AE5F3-812E-4251-A09D-5AC914FF6288}" dt="2021-08-21T07:16:59.676" v="4253" actId="478"/>
          <ac:spMkLst>
            <pc:docMk/>
            <pc:sldMk cId="3164686263" sldId="265"/>
            <ac:spMk id="20" creationId="{133019DD-6CB1-4DE3-A7BE-9D949D58AF83}"/>
          </ac:spMkLst>
        </pc:spChg>
        <pc:spChg chg="mod">
          <ac:chgData name="길 다영" userId="11d3a75bfe554e41" providerId="LiveId" clId="{121AE5F3-812E-4251-A09D-5AC914FF6288}" dt="2021-08-21T07:17:03.002" v="4254" actId="1076"/>
          <ac:spMkLst>
            <pc:docMk/>
            <pc:sldMk cId="3164686263" sldId="265"/>
            <ac:spMk id="22" creationId="{207974EE-720E-40E3-B686-7B3BECA9923C}"/>
          </ac:spMkLst>
        </pc:spChg>
        <pc:spChg chg="mod">
          <ac:chgData name="길 다영" userId="11d3a75bfe554e41" providerId="LiveId" clId="{121AE5F3-812E-4251-A09D-5AC914FF6288}" dt="2021-08-21T07:17:03.002" v="4254" actId="1076"/>
          <ac:spMkLst>
            <pc:docMk/>
            <pc:sldMk cId="3164686263" sldId="265"/>
            <ac:spMk id="23" creationId="{A7BDED49-90FB-42C4-B695-E1D391C9AFBB}"/>
          </ac:spMkLst>
        </pc:spChg>
        <pc:spChg chg="del mod">
          <ac:chgData name="길 다영" userId="11d3a75bfe554e41" providerId="LiveId" clId="{121AE5F3-812E-4251-A09D-5AC914FF6288}" dt="2021-08-21T07:16:58.632" v="4251" actId="478"/>
          <ac:spMkLst>
            <pc:docMk/>
            <pc:sldMk cId="3164686263" sldId="265"/>
            <ac:spMk id="24" creationId="{EFC10981-F6B5-474B-A75A-9870A426F56C}"/>
          </ac:spMkLst>
        </pc:spChg>
        <pc:picChg chg="add mod">
          <ac:chgData name="길 다영" userId="11d3a75bfe554e41" providerId="LiveId" clId="{121AE5F3-812E-4251-A09D-5AC914FF6288}" dt="2021-08-19T12:32:07.606" v="265" actId="1076"/>
          <ac:picMkLst>
            <pc:docMk/>
            <pc:sldMk cId="3164686263" sldId="265"/>
            <ac:picMk id="3" creationId="{ECDF50C1-5EF3-408C-A15D-40C0BA3C6E71}"/>
          </ac:picMkLst>
        </pc:picChg>
      </pc:sldChg>
      <pc:sldChg chg="addSp delSp modSp add mod">
        <pc:chgData name="길 다영" userId="11d3a75bfe554e41" providerId="LiveId" clId="{121AE5F3-812E-4251-A09D-5AC914FF6288}" dt="2021-08-19T12:44:35.278" v="725" actId="1076"/>
        <pc:sldMkLst>
          <pc:docMk/>
          <pc:sldMk cId="1847127912" sldId="266"/>
        </pc:sldMkLst>
        <pc:spChg chg="mod">
          <ac:chgData name="길 다영" userId="11d3a75bfe554e41" providerId="LiveId" clId="{121AE5F3-812E-4251-A09D-5AC914FF6288}" dt="2021-08-19T12:39:48.435" v="529" actId="20577"/>
          <ac:spMkLst>
            <pc:docMk/>
            <pc:sldMk cId="1847127912" sldId="266"/>
            <ac:spMk id="14" creationId="{DA45BF18-7402-46ED-8177-C7A88D3EB056}"/>
          </ac:spMkLst>
        </pc:spChg>
        <pc:spChg chg="del">
          <ac:chgData name="길 다영" userId="11d3a75bfe554e41" providerId="LiveId" clId="{121AE5F3-812E-4251-A09D-5AC914FF6288}" dt="2021-08-19T12:39:51.694" v="531" actId="478"/>
          <ac:spMkLst>
            <pc:docMk/>
            <pc:sldMk cId="1847127912" sldId="266"/>
            <ac:spMk id="18" creationId="{12A8A9B1-30D3-48FA-8086-58C740E62243}"/>
          </ac:spMkLst>
        </pc:spChg>
        <pc:spChg chg="del">
          <ac:chgData name="길 다영" userId="11d3a75bfe554e41" providerId="LiveId" clId="{121AE5F3-812E-4251-A09D-5AC914FF6288}" dt="2021-08-19T12:39:51.694" v="531" actId="478"/>
          <ac:spMkLst>
            <pc:docMk/>
            <pc:sldMk cId="1847127912" sldId="266"/>
            <ac:spMk id="19" creationId="{40B62AF1-85C2-490A-8124-565D9D45CAF1}"/>
          </ac:spMkLst>
        </pc:spChg>
        <pc:spChg chg="del">
          <ac:chgData name="길 다영" userId="11d3a75bfe554e41" providerId="LiveId" clId="{121AE5F3-812E-4251-A09D-5AC914FF6288}" dt="2021-08-19T12:39:51.694" v="531" actId="478"/>
          <ac:spMkLst>
            <pc:docMk/>
            <pc:sldMk cId="1847127912" sldId="266"/>
            <ac:spMk id="20" creationId="{133019DD-6CB1-4DE3-A7BE-9D949D58AF83}"/>
          </ac:spMkLst>
        </pc:spChg>
        <pc:spChg chg="add del mod">
          <ac:chgData name="길 다영" userId="11d3a75bfe554e41" providerId="LiveId" clId="{121AE5F3-812E-4251-A09D-5AC914FF6288}" dt="2021-08-19T12:44:21.013" v="720" actId="478"/>
          <ac:spMkLst>
            <pc:docMk/>
            <pc:sldMk cId="1847127912" sldId="266"/>
            <ac:spMk id="21" creationId="{2B72E0A1-5FAB-4D77-818A-0C5996DAD9E9}"/>
          </ac:spMkLst>
        </pc:spChg>
        <pc:spChg chg="del">
          <ac:chgData name="길 다영" userId="11d3a75bfe554e41" providerId="LiveId" clId="{121AE5F3-812E-4251-A09D-5AC914FF6288}" dt="2021-08-19T12:39:51.694" v="531" actId="478"/>
          <ac:spMkLst>
            <pc:docMk/>
            <pc:sldMk cId="1847127912" sldId="266"/>
            <ac:spMk id="22" creationId="{207974EE-720E-40E3-B686-7B3BECA9923C}"/>
          </ac:spMkLst>
        </pc:spChg>
        <pc:spChg chg="del">
          <ac:chgData name="길 다영" userId="11d3a75bfe554e41" providerId="LiveId" clId="{121AE5F3-812E-4251-A09D-5AC914FF6288}" dt="2021-08-19T12:39:51.694" v="531" actId="478"/>
          <ac:spMkLst>
            <pc:docMk/>
            <pc:sldMk cId="1847127912" sldId="266"/>
            <ac:spMk id="23" creationId="{A7BDED49-90FB-42C4-B695-E1D391C9AFBB}"/>
          </ac:spMkLst>
        </pc:spChg>
        <pc:spChg chg="del">
          <ac:chgData name="길 다영" userId="11d3a75bfe554e41" providerId="LiveId" clId="{121AE5F3-812E-4251-A09D-5AC914FF6288}" dt="2021-08-19T12:39:51.694" v="531" actId="478"/>
          <ac:spMkLst>
            <pc:docMk/>
            <pc:sldMk cId="1847127912" sldId="266"/>
            <ac:spMk id="24" creationId="{EFC10981-F6B5-474B-A75A-9870A426F56C}"/>
          </ac:spMkLst>
        </pc:spChg>
        <pc:spChg chg="add mod">
          <ac:chgData name="길 다영" userId="11d3a75bfe554e41" providerId="LiveId" clId="{121AE5F3-812E-4251-A09D-5AC914FF6288}" dt="2021-08-19T12:44:35.278" v="725" actId="1076"/>
          <ac:spMkLst>
            <pc:docMk/>
            <pc:sldMk cId="1847127912" sldId="266"/>
            <ac:spMk id="25" creationId="{B5A33CFC-4031-43B9-B9AF-E518E97C5E2E}"/>
          </ac:spMkLst>
        </pc:spChg>
        <pc:picChg chg="del">
          <ac:chgData name="길 다영" userId="11d3a75bfe554e41" providerId="LiveId" clId="{121AE5F3-812E-4251-A09D-5AC914FF6288}" dt="2021-08-19T12:39:49.095" v="530" actId="478"/>
          <ac:picMkLst>
            <pc:docMk/>
            <pc:sldMk cId="1847127912" sldId="266"/>
            <ac:picMk id="3" creationId="{ECDF50C1-5EF3-408C-A15D-40C0BA3C6E71}"/>
          </ac:picMkLst>
        </pc:picChg>
        <pc:picChg chg="add mod">
          <ac:chgData name="길 다영" userId="11d3a75bfe554e41" providerId="LiveId" clId="{121AE5F3-812E-4251-A09D-5AC914FF6288}" dt="2021-08-19T12:42:57.199" v="628" actId="1076"/>
          <ac:picMkLst>
            <pc:docMk/>
            <pc:sldMk cId="1847127912" sldId="266"/>
            <ac:picMk id="12" creationId="{70FC3CCA-C1AA-48D2-9E4D-F6B8913807EB}"/>
          </ac:picMkLst>
        </pc:picChg>
        <pc:picChg chg="add mod">
          <ac:chgData name="길 다영" userId="11d3a75bfe554e41" providerId="LiveId" clId="{121AE5F3-812E-4251-A09D-5AC914FF6288}" dt="2021-08-19T12:43:07.887" v="635" actId="14100"/>
          <ac:picMkLst>
            <pc:docMk/>
            <pc:sldMk cId="1847127912" sldId="266"/>
            <ac:picMk id="15" creationId="{A3648379-A855-46BB-B85F-46871ED16711}"/>
          </ac:picMkLst>
        </pc:picChg>
        <pc:picChg chg="add mod">
          <ac:chgData name="길 다영" userId="11d3a75bfe554e41" providerId="LiveId" clId="{121AE5F3-812E-4251-A09D-5AC914FF6288}" dt="2021-08-19T12:43:04.254" v="633" actId="14100"/>
          <ac:picMkLst>
            <pc:docMk/>
            <pc:sldMk cId="1847127912" sldId="266"/>
            <ac:picMk id="16" creationId="{1A3EE944-91F4-4472-BE1F-391AB8470A63}"/>
          </ac:picMkLst>
        </pc:picChg>
        <pc:picChg chg="add mod">
          <ac:chgData name="길 다영" userId="11d3a75bfe554e41" providerId="LiveId" clId="{121AE5F3-812E-4251-A09D-5AC914FF6288}" dt="2021-08-19T12:43:00.631" v="631" actId="1076"/>
          <ac:picMkLst>
            <pc:docMk/>
            <pc:sldMk cId="1847127912" sldId="266"/>
            <ac:picMk id="17" creationId="{6AFC4164-4B7C-4E98-BBF1-2A62DDFEFD2A}"/>
          </ac:picMkLst>
        </pc:picChg>
      </pc:sldChg>
      <pc:sldChg chg="addSp delSp modSp add mod">
        <pc:chgData name="길 다영" userId="11d3a75bfe554e41" providerId="LiveId" clId="{121AE5F3-812E-4251-A09D-5AC914FF6288}" dt="2021-08-19T12:44:39.861" v="726"/>
        <pc:sldMkLst>
          <pc:docMk/>
          <pc:sldMk cId="2393117795" sldId="267"/>
        </pc:sldMkLst>
        <pc:spChg chg="add mod">
          <ac:chgData name="길 다영" userId="11d3a75bfe554e41" providerId="LiveId" clId="{121AE5F3-812E-4251-A09D-5AC914FF6288}" dt="2021-08-19T12:44:39.861" v="726"/>
          <ac:spMkLst>
            <pc:docMk/>
            <pc:sldMk cId="2393117795" sldId="267"/>
            <ac:spMk id="20" creationId="{310967C5-C25C-43E8-9D80-CCA7D998C17A}"/>
          </ac:spMkLst>
        </pc:spChg>
        <pc:picChg chg="add mod">
          <ac:chgData name="길 다영" userId="11d3a75bfe554e41" providerId="LiveId" clId="{121AE5F3-812E-4251-A09D-5AC914FF6288}" dt="2021-08-19T12:42:49.634" v="625" actId="1037"/>
          <ac:picMkLst>
            <pc:docMk/>
            <pc:sldMk cId="2393117795" sldId="267"/>
            <ac:picMk id="9" creationId="{E09B8603-55A5-486A-8AA5-473B238F96E2}"/>
          </ac:picMkLst>
        </pc:picChg>
        <pc:picChg chg="add mod">
          <ac:chgData name="길 다영" userId="11d3a75bfe554e41" providerId="LiveId" clId="{121AE5F3-812E-4251-A09D-5AC914FF6288}" dt="2021-08-19T12:42:46.624" v="620" actId="1076"/>
          <ac:picMkLst>
            <pc:docMk/>
            <pc:sldMk cId="2393117795" sldId="267"/>
            <ac:picMk id="11" creationId="{47C23B48-EFF7-4161-A3CA-3E9F2BEFFFB9}"/>
          </ac:picMkLst>
        </pc:picChg>
        <pc:picChg chg="del">
          <ac:chgData name="길 다영" userId="11d3a75bfe554e41" providerId="LiveId" clId="{121AE5F3-812E-4251-A09D-5AC914FF6288}" dt="2021-08-19T12:41:57.448" v="587" actId="478"/>
          <ac:picMkLst>
            <pc:docMk/>
            <pc:sldMk cId="2393117795" sldId="267"/>
            <ac:picMk id="12" creationId="{70FC3CCA-C1AA-48D2-9E4D-F6B8913807EB}"/>
          </ac:picMkLst>
        </pc:picChg>
        <pc:picChg chg="del">
          <ac:chgData name="길 다영" userId="11d3a75bfe554e41" providerId="LiveId" clId="{121AE5F3-812E-4251-A09D-5AC914FF6288}" dt="2021-08-19T12:41:58.915" v="590" actId="478"/>
          <ac:picMkLst>
            <pc:docMk/>
            <pc:sldMk cId="2393117795" sldId="267"/>
            <ac:picMk id="15" creationId="{A3648379-A855-46BB-B85F-46871ED16711}"/>
          </ac:picMkLst>
        </pc:picChg>
        <pc:picChg chg="del">
          <ac:chgData name="길 다영" userId="11d3a75bfe554e41" providerId="LiveId" clId="{121AE5F3-812E-4251-A09D-5AC914FF6288}" dt="2021-08-19T12:41:58.571" v="589" actId="478"/>
          <ac:picMkLst>
            <pc:docMk/>
            <pc:sldMk cId="2393117795" sldId="267"/>
            <ac:picMk id="16" creationId="{1A3EE944-91F4-4472-BE1F-391AB8470A63}"/>
          </ac:picMkLst>
        </pc:picChg>
        <pc:picChg chg="del">
          <ac:chgData name="길 다영" userId="11d3a75bfe554e41" providerId="LiveId" clId="{121AE5F3-812E-4251-A09D-5AC914FF6288}" dt="2021-08-19T12:41:57.973" v="588" actId="478"/>
          <ac:picMkLst>
            <pc:docMk/>
            <pc:sldMk cId="2393117795" sldId="267"/>
            <ac:picMk id="17" creationId="{6AFC4164-4B7C-4E98-BBF1-2A62DDFEFD2A}"/>
          </ac:picMkLst>
        </pc:picChg>
        <pc:picChg chg="add mod">
          <ac:chgData name="길 다영" userId="11d3a75bfe554e41" providerId="LiveId" clId="{121AE5F3-812E-4251-A09D-5AC914FF6288}" dt="2021-08-19T12:42:49.634" v="625" actId="1037"/>
          <ac:picMkLst>
            <pc:docMk/>
            <pc:sldMk cId="2393117795" sldId="267"/>
            <ac:picMk id="18" creationId="{D897740E-3464-49DC-836E-26F58A456A88}"/>
          </ac:picMkLst>
        </pc:picChg>
        <pc:picChg chg="add mod">
          <ac:chgData name="길 다영" userId="11d3a75bfe554e41" providerId="LiveId" clId="{121AE5F3-812E-4251-A09D-5AC914FF6288}" dt="2021-08-19T12:42:51.112" v="626" actId="14100"/>
          <ac:picMkLst>
            <pc:docMk/>
            <pc:sldMk cId="2393117795" sldId="267"/>
            <ac:picMk id="19" creationId="{3357316D-081E-4EF2-824F-94DD00BDE89C}"/>
          </ac:picMkLst>
        </pc:picChg>
      </pc:sldChg>
      <pc:sldChg chg="addSp delSp modSp add del mod">
        <pc:chgData name="길 다영" userId="11d3a75bfe554e41" providerId="LiveId" clId="{121AE5F3-812E-4251-A09D-5AC914FF6288}" dt="2021-08-20T17:00:12.611" v="3355" actId="47"/>
        <pc:sldMkLst>
          <pc:docMk/>
          <pc:sldMk cId="3727250354" sldId="268"/>
        </pc:sldMkLst>
        <pc:spChg chg="add mod">
          <ac:chgData name="길 다영" userId="11d3a75bfe554e41" providerId="LiveId" clId="{121AE5F3-812E-4251-A09D-5AC914FF6288}" dt="2021-08-20T17:00:11.530" v="3354" actId="20577"/>
          <ac:spMkLst>
            <pc:docMk/>
            <pc:sldMk cId="3727250354" sldId="268"/>
            <ac:spMk id="3" creationId="{DD161AFF-F5D1-4FFC-9AEF-DF73DF23EE0E}"/>
          </ac:spMkLst>
        </pc:spChg>
        <pc:spChg chg="mod">
          <ac:chgData name="길 다영" userId="11d3a75bfe554e41" providerId="LiveId" clId="{121AE5F3-812E-4251-A09D-5AC914FF6288}" dt="2021-08-19T12:45:31.979" v="790" actId="20577"/>
          <ac:spMkLst>
            <pc:docMk/>
            <pc:sldMk cId="3727250354" sldId="268"/>
            <ac:spMk id="14" creationId="{DA45BF18-7402-46ED-8177-C7A88D3EB056}"/>
          </ac:spMkLst>
        </pc:spChg>
        <pc:spChg chg="del">
          <ac:chgData name="길 다영" userId="11d3a75bfe554e41" providerId="LiveId" clId="{121AE5F3-812E-4251-A09D-5AC914FF6288}" dt="2021-08-19T12:44:46.218" v="728" actId="478"/>
          <ac:spMkLst>
            <pc:docMk/>
            <pc:sldMk cId="3727250354" sldId="268"/>
            <ac:spMk id="25" creationId="{B5A33CFC-4031-43B9-B9AF-E518E97C5E2E}"/>
          </ac:spMkLst>
        </pc:spChg>
        <pc:graphicFrameChg chg="add mod modGraphic">
          <ac:chgData name="길 다영" userId="11d3a75bfe554e41" providerId="LiveId" clId="{121AE5F3-812E-4251-A09D-5AC914FF6288}" dt="2021-08-19T13:08:12.125" v="875" actId="14100"/>
          <ac:graphicFrameMkLst>
            <pc:docMk/>
            <pc:sldMk cId="3727250354" sldId="268"/>
            <ac:graphicFrameMk id="2" creationId="{BD735FF9-F417-4C0D-A345-F285EEE95208}"/>
          </ac:graphicFrameMkLst>
        </pc:graphicFrameChg>
        <pc:picChg chg="add mod">
          <ac:chgData name="길 다영" userId="11d3a75bfe554e41" providerId="LiveId" clId="{121AE5F3-812E-4251-A09D-5AC914FF6288}" dt="2021-08-19T13:08:27.022" v="892" actId="1038"/>
          <ac:picMkLst>
            <pc:docMk/>
            <pc:sldMk cId="3727250354" sldId="268"/>
            <ac:picMk id="11" creationId="{BB481189-4B78-4F95-A2C2-1543F96F7B47}"/>
          </ac:picMkLst>
        </pc:picChg>
        <pc:picChg chg="del">
          <ac:chgData name="길 다영" userId="11d3a75bfe554e41" providerId="LiveId" clId="{121AE5F3-812E-4251-A09D-5AC914FF6288}" dt="2021-08-19T12:44:46.218" v="728" actId="478"/>
          <ac:picMkLst>
            <pc:docMk/>
            <pc:sldMk cId="3727250354" sldId="268"/>
            <ac:picMk id="12" creationId="{70FC3CCA-C1AA-48D2-9E4D-F6B8913807EB}"/>
          </ac:picMkLst>
        </pc:picChg>
        <pc:picChg chg="del">
          <ac:chgData name="길 다영" userId="11d3a75bfe554e41" providerId="LiveId" clId="{121AE5F3-812E-4251-A09D-5AC914FF6288}" dt="2021-08-19T12:44:46.218" v="728" actId="478"/>
          <ac:picMkLst>
            <pc:docMk/>
            <pc:sldMk cId="3727250354" sldId="268"/>
            <ac:picMk id="15" creationId="{A3648379-A855-46BB-B85F-46871ED16711}"/>
          </ac:picMkLst>
        </pc:picChg>
        <pc:picChg chg="del">
          <ac:chgData name="길 다영" userId="11d3a75bfe554e41" providerId="LiveId" clId="{121AE5F3-812E-4251-A09D-5AC914FF6288}" dt="2021-08-19T12:44:46.218" v="728" actId="478"/>
          <ac:picMkLst>
            <pc:docMk/>
            <pc:sldMk cId="3727250354" sldId="268"/>
            <ac:picMk id="16" creationId="{1A3EE944-91F4-4472-BE1F-391AB8470A63}"/>
          </ac:picMkLst>
        </pc:picChg>
        <pc:picChg chg="del">
          <ac:chgData name="길 다영" userId="11d3a75bfe554e41" providerId="LiveId" clId="{121AE5F3-812E-4251-A09D-5AC914FF6288}" dt="2021-08-19T12:44:46.218" v="728" actId="478"/>
          <ac:picMkLst>
            <pc:docMk/>
            <pc:sldMk cId="3727250354" sldId="268"/>
            <ac:picMk id="17" creationId="{6AFC4164-4B7C-4E98-BBF1-2A62DDFEFD2A}"/>
          </ac:picMkLst>
        </pc:picChg>
        <pc:picChg chg="add mod">
          <ac:chgData name="길 다영" userId="11d3a75bfe554e41" providerId="LiveId" clId="{121AE5F3-812E-4251-A09D-5AC914FF6288}" dt="2021-08-19T13:08:18.794" v="879" actId="14100"/>
          <ac:picMkLst>
            <pc:docMk/>
            <pc:sldMk cId="3727250354" sldId="268"/>
            <ac:picMk id="18" creationId="{4AE2CB4D-02C8-43B9-9995-2B117D40EE2B}"/>
          </ac:picMkLst>
        </pc:picChg>
        <pc:picChg chg="add mod">
          <ac:chgData name="길 다영" userId="11d3a75bfe554e41" providerId="LiveId" clId="{121AE5F3-812E-4251-A09D-5AC914FF6288}" dt="2021-08-19T13:08:30.255" v="901" actId="1038"/>
          <ac:picMkLst>
            <pc:docMk/>
            <pc:sldMk cId="3727250354" sldId="268"/>
            <ac:picMk id="19" creationId="{48ECD63D-85A1-42CE-B685-C37EFD75F5F2}"/>
          </ac:picMkLst>
        </pc:picChg>
        <pc:picChg chg="add mod">
          <ac:chgData name="길 다영" userId="11d3a75bfe554e41" providerId="LiveId" clId="{121AE5F3-812E-4251-A09D-5AC914FF6288}" dt="2021-08-19T13:08:14.937" v="877" actId="14100"/>
          <ac:picMkLst>
            <pc:docMk/>
            <pc:sldMk cId="3727250354" sldId="268"/>
            <ac:picMk id="20" creationId="{A1C04DA9-A36B-451C-9D53-BE19A49CB27B}"/>
          </ac:picMkLst>
        </pc:picChg>
      </pc:sldChg>
      <pc:sldChg chg="addSp delSp modSp add del mod">
        <pc:chgData name="길 다영" userId="11d3a75bfe554e41" providerId="LiveId" clId="{121AE5F3-812E-4251-A09D-5AC914FF6288}" dt="2021-08-20T17:00:14.343" v="3356" actId="47"/>
        <pc:sldMkLst>
          <pc:docMk/>
          <pc:sldMk cId="2378799034" sldId="269"/>
        </pc:sldMkLst>
        <pc:picChg chg="del">
          <ac:chgData name="길 다영" userId="11d3a75bfe554e41" providerId="LiveId" clId="{121AE5F3-812E-4251-A09D-5AC914FF6288}" dt="2021-08-19T13:08:35.752" v="903" actId="478"/>
          <ac:picMkLst>
            <pc:docMk/>
            <pc:sldMk cId="2378799034" sldId="269"/>
            <ac:picMk id="11" creationId="{BB481189-4B78-4F95-A2C2-1543F96F7B47}"/>
          </ac:picMkLst>
        </pc:picChg>
        <pc:picChg chg="add mod">
          <ac:chgData name="길 다영" userId="11d3a75bfe554e41" providerId="LiveId" clId="{121AE5F3-812E-4251-A09D-5AC914FF6288}" dt="2021-08-19T13:09:00.877" v="916" actId="1035"/>
          <ac:picMkLst>
            <pc:docMk/>
            <pc:sldMk cId="2378799034" sldId="269"/>
            <ac:picMk id="12" creationId="{B2105CA7-A91C-4307-A176-8B58AFCC35A3}"/>
          </ac:picMkLst>
        </pc:picChg>
        <pc:picChg chg="add mod modCrop">
          <ac:chgData name="길 다영" userId="11d3a75bfe554e41" providerId="LiveId" clId="{121AE5F3-812E-4251-A09D-5AC914FF6288}" dt="2021-08-19T13:09:47.446" v="938" actId="14100"/>
          <ac:picMkLst>
            <pc:docMk/>
            <pc:sldMk cId="2378799034" sldId="269"/>
            <ac:picMk id="15" creationId="{B8B955AB-9D46-4C0D-B02E-036E1911FAA3}"/>
          </ac:picMkLst>
        </pc:picChg>
        <pc:picChg chg="add mod">
          <ac:chgData name="길 다영" userId="11d3a75bfe554e41" providerId="LiveId" clId="{121AE5F3-812E-4251-A09D-5AC914FF6288}" dt="2021-08-19T13:09:13.151" v="920" actId="1035"/>
          <ac:picMkLst>
            <pc:docMk/>
            <pc:sldMk cId="2378799034" sldId="269"/>
            <ac:picMk id="16" creationId="{6C0486FF-0A6B-456B-9217-AC7043B75B46}"/>
          </ac:picMkLst>
        </pc:picChg>
        <pc:picChg chg="add mod modCrop">
          <ac:chgData name="길 다영" userId="11d3a75bfe554e41" providerId="LiveId" clId="{121AE5F3-812E-4251-A09D-5AC914FF6288}" dt="2021-08-19T13:09:41.988" v="937" actId="732"/>
          <ac:picMkLst>
            <pc:docMk/>
            <pc:sldMk cId="2378799034" sldId="269"/>
            <ac:picMk id="17" creationId="{70B0E94C-1BA6-411D-8F89-F3427A6A3722}"/>
          </ac:picMkLst>
        </pc:picChg>
        <pc:picChg chg="del">
          <ac:chgData name="길 다영" userId="11d3a75bfe554e41" providerId="LiveId" clId="{121AE5F3-812E-4251-A09D-5AC914FF6288}" dt="2021-08-19T13:08:35.752" v="903" actId="478"/>
          <ac:picMkLst>
            <pc:docMk/>
            <pc:sldMk cId="2378799034" sldId="269"/>
            <ac:picMk id="18" creationId="{4AE2CB4D-02C8-43B9-9995-2B117D40EE2B}"/>
          </ac:picMkLst>
        </pc:picChg>
        <pc:picChg chg="del">
          <ac:chgData name="길 다영" userId="11d3a75bfe554e41" providerId="LiveId" clId="{121AE5F3-812E-4251-A09D-5AC914FF6288}" dt="2021-08-19T13:08:35.752" v="903" actId="478"/>
          <ac:picMkLst>
            <pc:docMk/>
            <pc:sldMk cId="2378799034" sldId="269"/>
            <ac:picMk id="19" creationId="{48ECD63D-85A1-42CE-B685-C37EFD75F5F2}"/>
          </ac:picMkLst>
        </pc:picChg>
        <pc:picChg chg="del">
          <ac:chgData name="길 다영" userId="11d3a75bfe554e41" providerId="LiveId" clId="{121AE5F3-812E-4251-A09D-5AC914FF6288}" dt="2021-08-19T13:08:35.752" v="903" actId="478"/>
          <ac:picMkLst>
            <pc:docMk/>
            <pc:sldMk cId="2378799034" sldId="269"/>
            <ac:picMk id="20" creationId="{A1C04DA9-A36B-451C-9D53-BE19A49CB27B}"/>
          </ac:picMkLst>
        </pc:picChg>
      </pc:sldChg>
      <pc:sldChg chg="addSp delSp modSp add del mod">
        <pc:chgData name="길 다영" userId="11d3a75bfe554e41" providerId="LiveId" clId="{121AE5F3-812E-4251-A09D-5AC914FF6288}" dt="2021-08-20T17:00:15.158" v="3357" actId="47"/>
        <pc:sldMkLst>
          <pc:docMk/>
          <pc:sldMk cId="2050305548" sldId="270"/>
        </pc:sldMkLst>
        <pc:picChg chg="add mod modCrop">
          <ac:chgData name="길 다영" userId="11d3a75bfe554e41" providerId="LiveId" clId="{121AE5F3-812E-4251-A09D-5AC914FF6288}" dt="2021-08-19T13:12:42.005" v="952" actId="14100"/>
          <ac:picMkLst>
            <pc:docMk/>
            <pc:sldMk cId="2050305548" sldId="270"/>
            <ac:picMk id="11" creationId="{9293EA24-4B93-4CC2-B882-36AD93781402}"/>
          </ac:picMkLst>
        </pc:picChg>
        <pc:picChg chg="del">
          <ac:chgData name="길 다영" userId="11d3a75bfe554e41" providerId="LiveId" clId="{121AE5F3-812E-4251-A09D-5AC914FF6288}" dt="2021-08-19T13:12:05.961" v="940" actId="478"/>
          <ac:picMkLst>
            <pc:docMk/>
            <pc:sldMk cId="2050305548" sldId="270"/>
            <ac:picMk id="12" creationId="{B2105CA7-A91C-4307-A176-8B58AFCC35A3}"/>
          </ac:picMkLst>
        </pc:picChg>
        <pc:picChg chg="del">
          <ac:chgData name="길 다영" userId="11d3a75bfe554e41" providerId="LiveId" clId="{121AE5F3-812E-4251-A09D-5AC914FF6288}" dt="2021-08-19T13:12:05.961" v="940" actId="478"/>
          <ac:picMkLst>
            <pc:docMk/>
            <pc:sldMk cId="2050305548" sldId="270"/>
            <ac:picMk id="15" creationId="{B8B955AB-9D46-4C0D-B02E-036E1911FAA3}"/>
          </ac:picMkLst>
        </pc:picChg>
        <pc:picChg chg="del">
          <ac:chgData name="길 다영" userId="11d3a75bfe554e41" providerId="LiveId" clId="{121AE5F3-812E-4251-A09D-5AC914FF6288}" dt="2021-08-19T13:12:05.961" v="940" actId="478"/>
          <ac:picMkLst>
            <pc:docMk/>
            <pc:sldMk cId="2050305548" sldId="270"/>
            <ac:picMk id="16" creationId="{6C0486FF-0A6B-456B-9217-AC7043B75B46}"/>
          </ac:picMkLst>
        </pc:picChg>
        <pc:picChg chg="del">
          <ac:chgData name="길 다영" userId="11d3a75bfe554e41" providerId="LiveId" clId="{121AE5F3-812E-4251-A09D-5AC914FF6288}" dt="2021-08-19T13:12:05.961" v="940" actId="478"/>
          <ac:picMkLst>
            <pc:docMk/>
            <pc:sldMk cId="2050305548" sldId="270"/>
            <ac:picMk id="17" creationId="{70B0E94C-1BA6-411D-8F89-F3427A6A3722}"/>
          </ac:picMkLst>
        </pc:picChg>
        <pc:picChg chg="add mod">
          <ac:chgData name="길 다영" userId="11d3a75bfe554e41" providerId="LiveId" clId="{121AE5F3-812E-4251-A09D-5AC914FF6288}" dt="2021-08-19T13:12:14.847" v="944" actId="1076"/>
          <ac:picMkLst>
            <pc:docMk/>
            <pc:sldMk cId="2050305548" sldId="270"/>
            <ac:picMk id="18" creationId="{215186FC-933D-4A6B-BDAF-F8EDBAC4863F}"/>
          </ac:picMkLst>
        </pc:picChg>
        <pc:picChg chg="add mod">
          <ac:chgData name="길 다영" userId="11d3a75bfe554e41" providerId="LiveId" clId="{121AE5F3-812E-4251-A09D-5AC914FF6288}" dt="2021-08-19T13:12:23.218" v="947" actId="1076"/>
          <ac:picMkLst>
            <pc:docMk/>
            <pc:sldMk cId="2050305548" sldId="270"/>
            <ac:picMk id="19" creationId="{5C3025C3-4D5F-46ED-8DC1-E589258836E5}"/>
          </ac:picMkLst>
        </pc:picChg>
        <pc:picChg chg="add mod modCrop">
          <ac:chgData name="길 다영" userId="11d3a75bfe554e41" providerId="LiveId" clId="{121AE5F3-812E-4251-A09D-5AC914FF6288}" dt="2021-08-19T13:12:56.675" v="956" actId="14100"/>
          <ac:picMkLst>
            <pc:docMk/>
            <pc:sldMk cId="2050305548" sldId="270"/>
            <ac:picMk id="20" creationId="{534F7B15-F55F-4512-B903-CB8FB89774E6}"/>
          </ac:picMkLst>
        </pc:picChg>
      </pc:sldChg>
      <pc:sldChg chg="new del ord">
        <pc:chgData name="길 다영" userId="11d3a75bfe554e41" providerId="LiveId" clId="{121AE5F3-812E-4251-A09D-5AC914FF6288}" dt="2021-08-19T13:13:26.023" v="963" actId="2696"/>
        <pc:sldMkLst>
          <pc:docMk/>
          <pc:sldMk cId="1718135828" sldId="271"/>
        </pc:sldMkLst>
      </pc:sldChg>
      <pc:sldChg chg="delSp modSp add del mod ord">
        <pc:chgData name="길 다영" userId="11d3a75bfe554e41" providerId="LiveId" clId="{121AE5F3-812E-4251-A09D-5AC914FF6288}" dt="2021-08-21T07:17:54.158" v="4264" actId="47"/>
        <pc:sldMkLst>
          <pc:docMk/>
          <pc:sldMk cId="3742734286" sldId="272"/>
        </pc:sldMkLst>
        <pc:spChg chg="mod">
          <ac:chgData name="길 다영" userId="11d3a75bfe554e41" providerId="LiveId" clId="{121AE5F3-812E-4251-A09D-5AC914FF6288}" dt="2021-08-19T13:13:47.321" v="970"/>
          <ac:spMkLst>
            <pc:docMk/>
            <pc:sldMk cId="3742734286" sldId="272"/>
            <ac:spMk id="14" creationId="{DA45BF18-7402-46ED-8177-C7A88D3EB056}"/>
          </ac:spMkLst>
        </pc:spChg>
        <pc:spChg chg="del">
          <ac:chgData name="길 다영" userId="11d3a75bfe554e41" providerId="LiveId" clId="{121AE5F3-812E-4251-A09D-5AC914FF6288}" dt="2021-08-19T13:13:41.203" v="968" actId="478"/>
          <ac:spMkLst>
            <pc:docMk/>
            <pc:sldMk cId="3742734286" sldId="272"/>
            <ac:spMk id="18" creationId="{12A8A9B1-30D3-48FA-8086-58C740E62243}"/>
          </ac:spMkLst>
        </pc:spChg>
        <pc:spChg chg="mod">
          <ac:chgData name="길 다영" userId="11d3a75bfe554e41" providerId="LiveId" clId="{121AE5F3-812E-4251-A09D-5AC914FF6288}" dt="2021-08-19T14:05:55.213" v="2501" actId="1076"/>
          <ac:spMkLst>
            <pc:docMk/>
            <pc:sldMk cId="3742734286" sldId="272"/>
            <ac:spMk id="19" creationId="{40B62AF1-85C2-490A-8124-565D9D45CAF1}"/>
          </ac:spMkLst>
        </pc:spChg>
        <pc:spChg chg="del">
          <ac:chgData name="길 다영" userId="11d3a75bfe554e41" providerId="LiveId" clId="{121AE5F3-812E-4251-A09D-5AC914FF6288}" dt="2021-08-19T13:13:38.793" v="967" actId="478"/>
          <ac:spMkLst>
            <pc:docMk/>
            <pc:sldMk cId="3742734286" sldId="272"/>
            <ac:spMk id="20" creationId="{133019DD-6CB1-4DE3-A7BE-9D949D58AF83}"/>
          </ac:spMkLst>
        </pc:spChg>
        <pc:spChg chg="del">
          <ac:chgData name="길 다영" userId="11d3a75bfe554e41" providerId="LiveId" clId="{121AE5F3-812E-4251-A09D-5AC914FF6288}" dt="2021-08-19T13:13:41.203" v="968" actId="478"/>
          <ac:spMkLst>
            <pc:docMk/>
            <pc:sldMk cId="3742734286" sldId="272"/>
            <ac:spMk id="22" creationId="{207974EE-720E-40E3-B686-7B3BECA9923C}"/>
          </ac:spMkLst>
        </pc:spChg>
        <pc:spChg chg="mod">
          <ac:chgData name="길 다영" userId="11d3a75bfe554e41" providerId="LiveId" clId="{121AE5F3-812E-4251-A09D-5AC914FF6288}" dt="2021-08-19T14:05:55.213" v="2501" actId="1076"/>
          <ac:spMkLst>
            <pc:docMk/>
            <pc:sldMk cId="3742734286" sldId="272"/>
            <ac:spMk id="23" creationId="{A7BDED49-90FB-42C4-B695-E1D391C9AFBB}"/>
          </ac:spMkLst>
        </pc:spChg>
        <pc:spChg chg="del">
          <ac:chgData name="길 다영" userId="11d3a75bfe554e41" providerId="LiveId" clId="{121AE5F3-812E-4251-A09D-5AC914FF6288}" dt="2021-08-19T13:13:38.793" v="967" actId="478"/>
          <ac:spMkLst>
            <pc:docMk/>
            <pc:sldMk cId="3742734286" sldId="272"/>
            <ac:spMk id="24" creationId="{EFC10981-F6B5-474B-A75A-9870A426F56C}"/>
          </ac:spMkLst>
        </pc:spChg>
        <pc:picChg chg="del">
          <ac:chgData name="길 다영" userId="11d3a75bfe554e41" providerId="LiveId" clId="{121AE5F3-812E-4251-A09D-5AC914FF6288}" dt="2021-08-19T13:13:41.872" v="969" actId="478"/>
          <ac:picMkLst>
            <pc:docMk/>
            <pc:sldMk cId="3742734286" sldId="272"/>
            <ac:picMk id="3" creationId="{ECDF50C1-5EF3-408C-A15D-40C0BA3C6E71}"/>
          </ac:picMkLst>
        </pc:picChg>
      </pc:sldChg>
      <pc:sldChg chg="addSp delSp modSp add del mod ord">
        <pc:chgData name="길 다영" userId="11d3a75bfe554e41" providerId="LiveId" clId="{121AE5F3-812E-4251-A09D-5AC914FF6288}" dt="2021-08-20T17:00:18.469" v="3358" actId="47"/>
        <pc:sldMkLst>
          <pc:docMk/>
          <pc:sldMk cId="3818525354" sldId="273"/>
        </pc:sldMkLst>
        <pc:spChg chg="add del mod">
          <ac:chgData name="길 다영" userId="11d3a75bfe554e41" providerId="LiveId" clId="{121AE5F3-812E-4251-A09D-5AC914FF6288}" dt="2021-08-19T13:22:37.255" v="1511"/>
          <ac:spMkLst>
            <pc:docMk/>
            <pc:sldMk cId="3818525354" sldId="273"/>
            <ac:spMk id="7" creationId="{87EC8444-3514-4644-80BF-8E02DB1C9DC9}"/>
          </ac:spMkLst>
        </pc:spChg>
        <pc:spChg chg="add del mod">
          <ac:chgData name="길 다영" userId="11d3a75bfe554e41" providerId="LiveId" clId="{121AE5F3-812E-4251-A09D-5AC914FF6288}" dt="2021-08-19T13:22:37.255" v="1511"/>
          <ac:spMkLst>
            <pc:docMk/>
            <pc:sldMk cId="3818525354" sldId="273"/>
            <ac:spMk id="8" creationId="{A4B5AE5F-F3D8-45E7-BAA4-36D17C89FCF2}"/>
          </ac:spMkLst>
        </pc:spChg>
        <pc:spChg chg="add del mod">
          <ac:chgData name="길 다영" userId="11d3a75bfe554e41" providerId="LiveId" clId="{121AE5F3-812E-4251-A09D-5AC914FF6288}" dt="2021-08-19T13:22:37.255" v="1511"/>
          <ac:spMkLst>
            <pc:docMk/>
            <pc:sldMk cId="3818525354" sldId="273"/>
            <ac:spMk id="9" creationId="{A3804D84-A8F1-4D63-AE08-779C8A74570C}"/>
          </ac:spMkLst>
        </pc:spChg>
        <pc:spChg chg="add del mod">
          <ac:chgData name="길 다영" userId="11d3a75bfe554e41" providerId="LiveId" clId="{121AE5F3-812E-4251-A09D-5AC914FF6288}" dt="2021-08-19T13:22:37.255" v="1511"/>
          <ac:spMkLst>
            <pc:docMk/>
            <pc:sldMk cId="3818525354" sldId="273"/>
            <ac:spMk id="11" creationId="{2E2E3F25-AC86-44CF-8357-9C2B19A9E72C}"/>
          </ac:spMkLst>
        </pc:spChg>
        <pc:spChg chg="mod">
          <ac:chgData name="길 다영" userId="11d3a75bfe554e41" providerId="LiveId" clId="{121AE5F3-812E-4251-A09D-5AC914FF6288}" dt="2021-08-19T13:14:05.932" v="975"/>
          <ac:spMkLst>
            <pc:docMk/>
            <pc:sldMk cId="3818525354" sldId="273"/>
            <ac:spMk id="14" creationId="{DA45BF18-7402-46ED-8177-C7A88D3EB056}"/>
          </ac:spMkLst>
        </pc:spChg>
        <pc:spChg chg="mod">
          <ac:chgData name="길 다영" userId="11d3a75bfe554e41" providerId="LiveId" clId="{121AE5F3-812E-4251-A09D-5AC914FF6288}" dt="2021-08-19T14:06:08.310" v="2503" actId="1076"/>
          <ac:spMkLst>
            <pc:docMk/>
            <pc:sldMk cId="3818525354" sldId="273"/>
            <ac:spMk id="19" creationId="{40B62AF1-85C2-490A-8124-565D9D45CAF1}"/>
          </ac:spMkLst>
        </pc:spChg>
        <pc:spChg chg="mod">
          <ac:chgData name="길 다영" userId="11d3a75bfe554e41" providerId="LiveId" clId="{121AE5F3-812E-4251-A09D-5AC914FF6288}" dt="2021-08-19T14:06:23.598" v="2505" actId="1076"/>
          <ac:spMkLst>
            <pc:docMk/>
            <pc:sldMk cId="3818525354" sldId="273"/>
            <ac:spMk id="23" creationId="{A7BDED49-90FB-42C4-B695-E1D391C9AFBB}"/>
          </ac:spMkLst>
        </pc:spChg>
      </pc:sldChg>
      <pc:sldChg chg="addSp delSp modSp add mod ord">
        <pc:chgData name="길 다영" userId="11d3a75bfe554e41" providerId="LiveId" clId="{121AE5F3-812E-4251-A09D-5AC914FF6288}" dt="2021-08-21T07:10:18.041" v="4107" actId="478"/>
        <pc:sldMkLst>
          <pc:docMk/>
          <pc:sldMk cId="2447662990" sldId="274"/>
        </pc:sldMkLst>
        <pc:spChg chg="add del mod">
          <ac:chgData name="길 다영" userId="11d3a75bfe554e41" providerId="LiveId" clId="{121AE5F3-812E-4251-A09D-5AC914FF6288}" dt="2021-08-21T07:10:04.203" v="4099" actId="478"/>
          <ac:spMkLst>
            <pc:docMk/>
            <pc:sldMk cId="2447662990" sldId="274"/>
            <ac:spMk id="3" creationId="{9D7B88F4-EC7A-45B9-918F-76FDE90F4D24}"/>
          </ac:spMkLst>
        </pc:spChg>
        <pc:spChg chg="mod">
          <ac:chgData name="길 다영" userId="11d3a75bfe554e41" providerId="LiveId" clId="{121AE5F3-812E-4251-A09D-5AC914FF6288}" dt="2021-08-21T07:10:01.336" v="4098" actId="20577"/>
          <ac:spMkLst>
            <pc:docMk/>
            <pc:sldMk cId="2447662990" sldId="274"/>
            <ac:spMk id="14" creationId="{DA45BF18-7402-46ED-8177-C7A88D3EB056}"/>
          </ac:spMkLst>
        </pc:spChg>
        <pc:graphicFrameChg chg="mod modGraphic">
          <ac:chgData name="길 다영" userId="11d3a75bfe554e41" providerId="LiveId" clId="{121AE5F3-812E-4251-A09D-5AC914FF6288}" dt="2021-08-19T13:15:36.571" v="1272" actId="20577"/>
          <ac:graphicFrameMkLst>
            <pc:docMk/>
            <pc:sldMk cId="2447662990" sldId="274"/>
            <ac:graphicFrameMk id="2" creationId="{BD735FF9-F417-4C0D-A345-F285EEE95208}"/>
          </ac:graphicFrameMkLst>
        </pc:graphicFrameChg>
        <pc:picChg chg="del">
          <ac:chgData name="길 다영" userId="11d3a75bfe554e41" providerId="LiveId" clId="{121AE5F3-812E-4251-A09D-5AC914FF6288}" dt="2021-08-19T13:15:42.352" v="1276" actId="478"/>
          <ac:picMkLst>
            <pc:docMk/>
            <pc:sldMk cId="2447662990" sldId="274"/>
            <ac:picMk id="11" creationId="{9293EA24-4B93-4CC2-B882-36AD93781402}"/>
          </ac:picMkLst>
        </pc:picChg>
        <pc:picChg chg="add del mod">
          <ac:chgData name="길 다영" userId="11d3a75bfe554e41" providerId="LiveId" clId="{121AE5F3-812E-4251-A09D-5AC914FF6288}" dt="2021-08-21T07:10:18.041" v="4107" actId="478"/>
          <ac:picMkLst>
            <pc:docMk/>
            <pc:sldMk cId="2447662990" sldId="274"/>
            <ac:picMk id="12" creationId="{E4E88CA3-6554-42A5-98B3-1D28CCB1B8EE}"/>
          </ac:picMkLst>
        </pc:picChg>
        <pc:picChg chg="add del mod">
          <ac:chgData name="길 다영" userId="11d3a75bfe554e41" providerId="LiveId" clId="{121AE5F3-812E-4251-A09D-5AC914FF6288}" dt="2021-08-21T07:10:08.111" v="4101" actId="478"/>
          <ac:picMkLst>
            <pc:docMk/>
            <pc:sldMk cId="2447662990" sldId="274"/>
            <ac:picMk id="15" creationId="{481F0179-9AD7-478F-B902-A2653BB53EE9}"/>
          </ac:picMkLst>
        </pc:picChg>
        <pc:picChg chg="add del mod">
          <ac:chgData name="길 다영" userId="11d3a75bfe554e41" providerId="LiveId" clId="{121AE5F3-812E-4251-A09D-5AC914FF6288}" dt="2021-08-21T07:10:17.654" v="4106" actId="478"/>
          <ac:picMkLst>
            <pc:docMk/>
            <pc:sldMk cId="2447662990" sldId="274"/>
            <ac:picMk id="16" creationId="{95949423-8CEE-4F75-ABB5-D0A7984534C0}"/>
          </ac:picMkLst>
        </pc:picChg>
        <pc:picChg chg="add del mod">
          <ac:chgData name="길 다영" userId="11d3a75bfe554e41" providerId="LiveId" clId="{121AE5F3-812E-4251-A09D-5AC914FF6288}" dt="2021-08-21T07:10:07.709" v="4100" actId="478"/>
          <ac:picMkLst>
            <pc:docMk/>
            <pc:sldMk cId="2447662990" sldId="274"/>
            <ac:picMk id="17" creationId="{B6080C07-804D-4267-966C-4DE67C500B10}"/>
          </ac:picMkLst>
        </pc:picChg>
        <pc:picChg chg="del">
          <ac:chgData name="길 다영" userId="11d3a75bfe554e41" providerId="LiveId" clId="{121AE5F3-812E-4251-A09D-5AC914FF6288}" dt="2021-08-19T13:15:40.991" v="1273" actId="478"/>
          <ac:picMkLst>
            <pc:docMk/>
            <pc:sldMk cId="2447662990" sldId="274"/>
            <ac:picMk id="18" creationId="{215186FC-933D-4A6B-BDAF-F8EDBAC4863F}"/>
          </ac:picMkLst>
        </pc:picChg>
        <pc:picChg chg="del">
          <ac:chgData name="길 다영" userId="11d3a75bfe554e41" providerId="LiveId" clId="{121AE5F3-812E-4251-A09D-5AC914FF6288}" dt="2021-08-19T13:15:41.393" v="1274" actId="478"/>
          <ac:picMkLst>
            <pc:docMk/>
            <pc:sldMk cId="2447662990" sldId="274"/>
            <ac:picMk id="19" creationId="{5C3025C3-4D5F-46ED-8DC1-E589258836E5}"/>
          </ac:picMkLst>
        </pc:picChg>
        <pc:picChg chg="del">
          <ac:chgData name="길 다영" userId="11d3a75bfe554e41" providerId="LiveId" clId="{121AE5F3-812E-4251-A09D-5AC914FF6288}" dt="2021-08-19T13:15:41.917" v="1275" actId="478"/>
          <ac:picMkLst>
            <pc:docMk/>
            <pc:sldMk cId="2447662990" sldId="274"/>
            <ac:picMk id="20" creationId="{534F7B15-F55F-4512-B903-CB8FB89774E6}"/>
          </ac:picMkLst>
        </pc:picChg>
      </pc:sldChg>
      <pc:sldChg chg="addSp delSp modSp add mod">
        <pc:chgData name="길 다영" userId="11d3a75bfe554e41" providerId="LiveId" clId="{121AE5F3-812E-4251-A09D-5AC914FF6288}" dt="2021-08-21T07:10:22.193" v="4111" actId="478"/>
        <pc:sldMkLst>
          <pc:docMk/>
          <pc:sldMk cId="1014862300" sldId="275"/>
        </pc:sldMkLst>
        <pc:spChg chg="mod">
          <ac:chgData name="길 다영" userId="11d3a75bfe554e41" providerId="LiveId" clId="{121AE5F3-812E-4251-A09D-5AC914FF6288}" dt="2021-08-21T07:10:11.202" v="4103" actId="20577"/>
          <ac:spMkLst>
            <pc:docMk/>
            <pc:sldMk cId="1014862300" sldId="275"/>
            <ac:spMk id="14" creationId="{DA45BF18-7402-46ED-8177-C7A88D3EB056}"/>
          </ac:spMkLst>
        </pc:spChg>
        <pc:picChg chg="add del mod">
          <ac:chgData name="길 다영" userId="11d3a75bfe554e41" providerId="LiveId" clId="{121AE5F3-812E-4251-A09D-5AC914FF6288}" dt="2021-08-21T07:10:21.378" v="4109" actId="478"/>
          <ac:picMkLst>
            <pc:docMk/>
            <pc:sldMk cId="1014862300" sldId="275"/>
            <ac:picMk id="11" creationId="{F0908B61-E560-4E2F-9670-38C9B1C09426}"/>
          </ac:picMkLst>
        </pc:picChg>
        <pc:picChg chg="del">
          <ac:chgData name="길 다영" userId="11d3a75bfe554e41" providerId="LiveId" clId="{121AE5F3-812E-4251-A09D-5AC914FF6288}" dt="2021-08-19T13:16:39.144" v="1306" actId="478"/>
          <ac:picMkLst>
            <pc:docMk/>
            <pc:sldMk cId="1014862300" sldId="275"/>
            <ac:picMk id="12" creationId="{E4E88CA3-6554-42A5-98B3-1D28CCB1B8EE}"/>
          </ac:picMkLst>
        </pc:picChg>
        <pc:picChg chg="del">
          <ac:chgData name="길 다영" userId="11d3a75bfe554e41" providerId="LiveId" clId="{121AE5F3-812E-4251-A09D-5AC914FF6288}" dt="2021-08-19T13:16:39.144" v="1306" actId="478"/>
          <ac:picMkLst>
            <pc:docMk/>
            <pc:sldMk cId="1014862300" sldId="275"/>
            <ac:picMk id="15" creationId="{481F0179-9AD7-478F-B902-A2653BB53EE9}"/>
          </ac:picMkLst>
        </pc:picChg>
        <pc:picChg chg="del">
          <ac:chgData name="길 다영" userId="11d3a75bfe554e41" providerId="LiveId" clId="{121AE5F3-812E-4251-A09D-5AC914FF6288}" dt="2021-08-19T13:16:39.144" v="1306" actId="478"/>
          <ac:picMkLst>
            <pc:docMk/>
            <pc:sldMk cId="1014862300" sldId="275"/>
            <ac:picMk id="16" creationId="{95949423-8CEE-4F75-ABB5-D0A7984534C0}"/>
          </ac:picMkLst>
        </pc:picChg>
        <pc:picChg chg="del">
          <ac:chgData name="길 다영" userId="11d3a75bfe554e41" providerId="LiveId" clId="{121AE5F3-812E-4251-A09D-5AC914FF6288}" dt="2021-08-19T13:16:39.144" v="1306" actId="478"/>
          <ac:picMkLst>
            <pc:docMk/>
            <pc:sldMk cId="1014862300" sldId="275"/>
            <ac:picMk id="17" creationId="{B6080C07-804D-4267-966C-4DE67C500B10}"/>
          </ac:picMkLst>
        </pc:picChg>
        <pc:picChg chg="add del mod">
          <ac:chgData name="길 다영" userId="11d3a75bfe554e41" providerId="LiveId" clId="{121AE5F3-812E-4251-A09D-5AC914FF6288}" dt="2021-08-21T07:10:22.193" v="4111" actId="478"/>
          <ac:picMkLst>
            <pc:docMk/>
            <pc:sldMk cId="1014862300" sldId="275"/>
            <ac:picMk id="18" creationId="{72938C32-7041-4610-981B-23CECD3107DF}"/>
          </ac:picMkLst>
        </pc:picChg>
        <pc:picChg chg="add del mod">
          <ac:chgData name="길 다영" userId="11d3a75bfe554e41" providerId="LiveId" clId="{121AE5F3-812E-4251-A09D-5AC914FF6288}" dt="2021-08-21T07:10:21.800" v="4110" actId="478"/>
          <ac:picMkLst>
            <pc:docMk/>
            <pc:sldMk cId="1014862300" sldId="275"/>
            <ac:picMk id="19" creationId="{1A659798-9E35-4D40-83CC-3F877044ADB4}"/>
          </ac:picMkLst>
        </pc:picChg>
        <pc:picChg chg="add del mod">
          <ac:chgData name="길 다영" userId="11d3a75bfe554e41" providerId="LiveId" clId="{121AE5F3-812E-4251-A09D-5AC914FF6288}" dt="2021-08-21T07:10:20.966" v="4108" actId="478"/>
          <ac:picMkLst>
            <pc:docMk/>
            <pc:sldMk cId="1014862300" sldId="275"/>
            <ac:picMk id="20" creationId="{F009246E-C884-453B-AF2E-4B5D5F6B96E1}"/>
          </ac:picMkLst>
        </pc:picChg>
      </pc:sldChg>
      <pc:sldChg chg="addSp delSp modSp add mod">
        <pc:chgData name="길 다영" userId="11d3a75bfe554e41" providerId="LiveId" clId="{121AE5F3-812E-4251-A09D-5AC914FF6288}" dt="2021-08-21T07:10:25.029" v="4115" actId="478"/>
        <pc:sldMkLst>
          <pc:docMk/>
          <pc:sldMk cId="3906721917" sldId="276"/>
        </pc:sldMkLst>
        <pc:spChg chg="mod">
          <ac:chgData name="길 다영" userId="11d3a75bfe554e41" providerId="LiveId" clId="{121AE5F3-812E-4251-A09D-5AC914FF6288}" dt="2021-08-21T07:10:15.145" v="4105" actId="20577"/>
          <ac:spMkLst>
            <pc:docMk/>
            <pc:sldMk cId="3906721917" sldId="276"/>
            <ac:spMk id="14" creationId="{DA45BF18-7402-46ED-8177-C7A88D3EB056}"/>
          </ac:spMkLst>
        </pc:spChg>
        <pc:picChg chg="del">
          <ac:chgData name="길 다영" userId="11d3a75bfe554e41" providerId="LiveId" clId="{121AE5F3-812E-4251-A09D-5AC914FF6288}" dt="2021-08-19T13:17:24.005" v="1333" actId="478"/>
          <ac:picMkLst>
            <pc:docMk/>
            <pc:sldMk cId="3906721917" sldId="276"/>
            <ac:picMk id="11" creationId="{F0908B61-E560-4E2F-9670-38C9B1C09426}"/>
          </ac:picMkLst>
        </pc:picChg>
        <pc:picChg chg="add del mod">
          <ac:chgData name="길 다영" userId="11d3a75bfe554e41" providerId="LiveId" clId="{121AE5F3-812E-4251-A09D-5AC914FF6288}" dt="2021-08-21T07:10:23.846" v="4113" actId="478"/>
          <ac:picMkLst>
            <pc:docMk/>
            <pc:sldMk cId="3906721917" sldId="276"/>
            <ac:picMk id="12" creationId="{02EA4AD7-E328-4765-B227-63FC6669CF28}"/>
          </ac:picMkLst>
        </pc:picChg>
        <pc:picChg chg="add del mod">
          <ac:chgData name="길 다영" userId="11d3a75bfe554e41" providerId="LiveId" clId="{121AE5F3-812E-4251-A09D-5AC914FF6288}" dt="2021-08-21T07:10:25.029" v="4115" actId="478"/>
          <ac:picMkLst>
            <pc:docMk/>
            <pc:sldMk cId="3906721917" sldId="276"/>
            <ac:picMk id="15" creationId="{B32607B2-A96B-4CB4-A869-5201A30AB22D}"/>
          </ac:picMkLst>
        </pc:picChg>
        <pc:picChg chg="add del mod">
          <ac:chgData name="길 다영" userId="11d3a75bfe554e41" providerId="LiveId" clId="{121AE5F3-812E-4251-A09D-5AC914FF6288}" dt="2021-08-21T07:10:23.465" v="4112" actId="478"/>
          <ac:picMkLst>
            <pc:docMk/>
            <pc:sldMk cId="3906721917" sldId="276"/>
            <ac:picMk id="16" creationId="{852DFDBF-0FE2-4F5B-A348-4CD2593B4F13}"/>
          </ac:picMkLst>
        </pc:picChg>
        <pc:picChg chg="add del mod">
          <ac:chgData name="길 다영" userId="11d3a75bfe554e41" providerId="LiveId" clId="{121AE5F3-812E-4251-A09D-5AC914FF6288}" dt="2021-08-21T07:10:24.230" v="4114" actId="478"/>
          <ac:picMkLst>
            <pc:docMk/>
            <pc:sldMk cId="3906721917" sldId="276"/>
            <ac:picMk id="17" creationId="{1929DB8B-2FDF-431B-914D-B6568CD639E4}"/>
          </ac:picMkLst>
        </pc:picChg>
        <pc:picChg chg="del">
          <ac:chgData name="길 다영" userId="11d3a75bfe554e41" providerId="LiveId" clId="{121AE5F3-812E-4251-A09D-5AC914FF6288}" dt="2021-08-19T13:17:24.005" v="1333" actId="478"/>
          <ac:picMkLst>
            <pc:docMk/>
            <pc:sldMk cId="3906721917" sldId="276"/>
            <ac:picMk id="18" creationId="{72938C32-7041-4610-981B-23CECD3107DF}"/>
          </ac:picMkLst>
        </pc:picChg>
        <pc:picChg chg="del">
          <ac:chgData name="길 다영" userId="11d3a75bfe554e41" providerId="LiveId" clId="{121AE5F3-812E-4251-A09D-5AC914FF6288}" dt="2021-08-19T13:17:24.005" v="1333" actId="478"/>
          <ac:picMkLst>
            <pc:docMk/>
            <pc:sldMk cId="3906721917" sldId="276"/>
            <ac:picMk id="19" creationId="{1A659798-9E35-4D40-83CC-3F877044ADB4}"/>
          </ac:picMkLst>
        </pc:picChg>
        <pc:picChg chg="del">
          <ac:chgData name="길 다영" userId="11d3a75bfe554e41" providerId="LiveId" clId="{121AE5F3-812E-4251-A09D-5AC914FF6288}" dt="2021-08-19T13:17:24.005" v="1333" actId="478"/>
          <ac:picMkLst>
            <pc:docMk/>
            <pc:sldMk cId="3906721917" sldId="276"/>
            <ac:picMk id="20" creationId="{F009246E-C884-453B-AF2E-4B5D5F6B96E1}"/>
          </ac:picMkLst>
        </pc:picChg>
      </pc:sldChg>
      <pc:sldChg chg="addSp delSp modSp add del mod">
        <pc:chgData name="길 다영" userId="11d3a75bfe554e41" providerId="LiveId" clId="{121AE5F3-812E-4251-A09D-5AC914FF6288}" dt="2021-08-21T07:10:30.736" v="4121" actId="47"/>
        <pc:sldMkLst>
          <pc:docMk/>
          <pc:sldMk cId="2330929468" sldId="277"/>
        </pc:sldMkLst>
        <pc:picChg chg="add del mod">
          <ac:chgData name="길 다영" userId="11d3a75bfe554e41" providerId="LiveId" clId="{121AE5F3-812E-4251-A09D-5AC914FF6288}" dt="2021-08-21T07:10:27.734" v="4119" actId="478"/>
          <ac:picMkLst>
            <pc:docMk/>
            <pc:sldMk cId="2330929468" sldId="277"/>
            <ac:picMk id="11" creationId="{E227AE0F-0569-4B95-B0AD-8C34D8E13C45}"/>
          </ac:picMkLst>
        </pc:picChg>
        <pc:picChg chg="del">
          <ac:chgData name="길 다영" userId="11d3a75bfe554e41" providerId="LiveId" clId="{121AE5F3-812E-4251-A09D-5AC914FF6288}" dt="2021-08-19T13:18:50.273" v="1356" actId="478"/>
          <ac:picMkLst>
            <pc:docMk/>
            <pc:sldMk cId="2330929468" sldId="277"/>
            <ac:picMk id="12" creationId="{02EA4AD7-E328-4765-B227-63FC6669CF28}"/>
          </ac:picMkLst>
        </pc:picChg>
        <pc:picChg chg="del">
          <ac:chgData name="길 다영" userId="11d3a75bfe554e41" providerId="LiveId" clId="{121AE5F3-812E-4251-A09D-5AC914FF6288}" dt="2021-08-19T13:18:50.273" v="1356" actId="478"/>
          <ac:picMkLst>
            <pc:docMk/>
            <pc:sldMk cId="2330929468" sldId="277"/>
            <ac:picMk id="15" creationId="{B32607B2-A96B-4CB4-A869-5201A30AB22D}"/>
          </ac:picMkLst>
        </pc:picChg>
        <pc:picChg chg="del">
          <ac:chgData name="길 다영" userId="11d3a75bfe554e41" providerId="LiveId" clId="{121AE5F3-812E-4251-A09D-5AC914FF6288}" dt="2021-08-19T13:18:50.273" v="1356" actId="478"/>
          <ac:picMkLst>
            <pc:docMk/>
            <pc:sldMk cId="2330929468" sldId="277"/>
            <ac:picMk id="16" creationId="{852DFDBF-0FE2-4F5B-A348-4CD2593B4F13}"/>
          </ac:picMkLst>
        </pc:picChg>
        <pc:picChg chg="del">
          <ac:chgData name="길 다영" userId="11d3a75bfe554e41" providerId="LiveId" clId="{121AE5F3-812E-4251-A09D-5AC914FF6288}" dt="2021-08-19T13:18:50.273" v="1356" actId="478"/>
          <ac:picMkLst>
            <pc:docMk/>
            <pc:sldMk cId="2330929468" sldId="277"/>
            <ac:picMk id="17" creationId="{1929DB8B-2FDF-431B-914D-B6568CD639E4}"/>
          </ac:picMkLst>
        </pc:picChg>
        <pc:picChg chg="add del mod">
          <ac:chgData name="길 다영" userId="11d3a75bfe554e41" providerId="LiveId" clId="{121AE5F3-812E-4251-A09D-5AC914FF6288}" dt="2021-08-21T07:10:26.984" v="4117" actId="478"/>
          <ac:picMkLst>
            <pc:docMk/>
            <pc:sldMk cId="2330929468" sldId="277"/>
            <ac:picMk id="18" creationId="{50111127-7EA3-42CA-B79F-C7DCE7F91AE9}"/>
          </ac:picMkLst>
        </pc:picChg>
        <pc:picChg chg="add del mod">
          <ac:chgData name="길 다영" userId="11d3a75bfe554e41" providerId="LiveId" clId="{121AE5F3-812E-4251-A09D-5AC914FF6288}" dt="2021-08-21T07:10:26.638" v="4116" actId="478"/>
          <ac:picMkLst>
            <pc:docMk/>
            <pc:sldMk cId="2330929468" sldId="277"/>
            <ac:picMk id="19" creationId="{0B025511-D0BA-4D88-98A5-1924CD41DCEC}"/>
          </ac:picMkLst>
        </pc:picChg>
        <pc:picChg chg="add del mod">
          <ac:chgData name="길 다영" userId="11d3a75bfe554e41" providerId="LiveId" clId="{121AE5F3-812E-4251-A09D-5AC914FF6288}" dt="2021-08-21T07:10:27.369" v="4118" actId="478"/>
          <ac:picMkLst>
            <pc:docMk/>
            <pc:sldMk cId="2330929468" sldId="277"/>
            <ac:picMk id="20" creationId="{E9347245-23A8-4153-BE0D-0E0ECE16E510}"/>
          </ac:picMkLst>
        </pc:picChg>
      </pc:sldChg>
      <pc:sldChg chg="addSp delSp modSp add del mod">
        <pc:chgData name="길 다영" userId="11d3a75bfe554e41" providerId="LiveId" clId="{121AE5F3-812E-4251-A09D-5AC914FF6288}" dt="2021-08-21T07:10:29.730" v="4120" actId="47"/>
        <pc:sldMkLst>
          <pc:docMk/>
          <pc:sldMk cId="3514725770" sldId="278"/>
        </pc:sldMkLst>
        <pc:picChg chg="del">
          <ac:chgData name="길 다영" userId="11d3a75bfe554e41" providerId="LiveId" clId="{121AE5F3-812E-4251-A09D-5AC914FF6288}" dt="2021-08-19T13:20:24.006" v="1378" actId="478"/>
          <ac:picMkLst>
            <pc:docMk/>
            <pc:sldMk cId="3514725770" sldId="278"/>
            <ac:picMk id="11" creationId="{E227AE0F-0569-4B95-B0AD-8C34D8E13C45}"/>
          </ac:picMkLst>
        </pc:picChg>
        <pc:picChg chg="add mod">
          <ac:chgData name="길 다영" userId="11d3a75bfe554e41" providerId="LiveId" clId="{121AE5F3-812E-4251-A09D-5AC914FF6288}" dt="2021-08-19T13:21:02.365" v="1401" actId="14100"/>
          <ac:picMkLst>
            <pc:docMk/>
            <pc:sldMk cId="3514725770" sldId="278"/>
            <ac:picMk id="12" creationId="{35491446-85FB-4B03-B293-1A83866F8FEC}"/>
          </ac:picMkLst>
        </pc:picChg>
        <pc:picChg chg="add mod">
          <ac:chgData name="길 다영" userId="11d3a75bfe554e41" providerId="LiveId" clId="{121AE5F3-812E-4251-A09D-5AC914FF6288}" dt="2021-08-19T13:20:41.125" v="1387" actId="1036"/>
          <ac:picMkLst>
            <pc:docMk/>
            <pc:sldMk cId="3514725770" sldId="278"/>
            <ac:picMk id="15" creationId="{F564C33F-3C01-48B0-AB72-670682C398EB}"/>
          </ac:picMkLst>
        </pc:picChg>
        <pc:picChg chg="add mod">
          <ac:chgData name="길 다영" userId="11d3a75bfe554e41" providerId="LiveId" clId="{121AE5F3-812E-4251-A09D-5AC914FF6288}" dt="2021-08-19T13:20:56.203" v="1398" actId="1036"/>
          <ac:picMkLst>
            <pc:docMk/>
            <pc:sldMk cId="3514725770" sldId="278"/>
            <ac:picMk id="16" creationId="{C4C706CE-E99E-4D38-B7D7-99F53830DF8A}"/>
          </ac:picMkLst>
        </pc:picChg>
        <pc:picChg chg="add mod">
          <ac:chgData name="길 다영" userId="11d3a75bfe554e41" providerId="LiveId" clId="{121AE5F3-812E-4251-A09D-5AC914FF6288}" dt="2021-08-19T13:20:55.421" v="1396" actId="1036"/>
          <ac:picMkLst>
            <pc:docMk/>
            <pc:sldMk cId="3514725770" sldId="278"/>
            <ac:picMk id="17" creationId="{9F4438B3-06B4-499F-B26E-4E713886FACA}"/>
          </ac:picMkLst>
        </pc:picChg>
        <pc:picChg chg="del">
          <ac:chgData name="길 다영" userId="11d3a75bfe554e41" providerId="LiveId" clId="{121AE5F3-812E-4251-A09D-5AC914FF6288}" dt="2021-08-19T13:20:24.006" v="1378" actId="478"/>
          <ac:picMkLst>
            <pc:docMk/>
            <pc:sldMk cId="3514725770" sldId="278"/>
            <ac:picMk id="18" creationId="{50111127-7EA3-42CA-B79F-C7DCE7F91AE9}"/>
          </ac:picMkLst>
        </pc:picChg>
        <pc:picChg chg="del">
          <ac:chgData name="길 다영" userId="11d3a75bfe554e41" providerId="LiveId" clId="{121AE5F3-812E-4251-A09D-5AC914FF6288}" dt="2021-08-19T13:20:24.006" v="1378" actId="478"/>
          <ac:picMkLst>
            <pc:docMk/>
            <pc:sldMk cId="3514725770" sldId="278"/>
            <ac:picMk id="19" creationId="{0B025511-D0BA-4D88-98A5-1924CD41DCEC}"/>
          </ac:picMkLst>
        </pc:picChg>
        <pc:picChg chg="del">
          <ac:chgData name="길 다영" userId="11d3a75bfe554e41" providerId="LiveId" clId="{121AE5F3-812E-4251-A09D-5AC914FF6288}" dt="2021-08-19T13:20:24.006" v="1378" actId="478"/>
          <ac:picMkLst>
            <pc:docMk/>
            <pc:sldMk cId="3514725770" sldId="278"/>
            <ac:picMk id="20" creationId="{E9347245-23A8-4153-BE0D-0E0ECE16E510}"/>
          </ac:picMkLst>
        </pc:picChg>
      </pc:sldChg>
      <pc:sldChg chg="addSp delSp modSp add mod">
        <pc:chgData name="길 다영" userId="11d3a75bfe554e41" providerId="LiveId" clId="{121AE5F3-812E-4251-A09D-5AC914FF6288}" dt="2021-08-21T07:11:24.816" v="4167" actId="404"/>
        <pc:sldMkLst>
          <pc:docMk/>
          <pc:sldMk cId="4101596222" sldId="279"/>
        </pc:sldMkLst>
        <pc:spChg chg="add mod">
          <ac:chgData name="길 다영" userId="11d3a75bfe554e41" providerId="LiveId" clId="{121AE5F3-812E-4251-A09D-5AC914FF6288}" dt="2021-08-21T07:11:24.816" v="4167" actId="404"/>
          <ac:spMkLst>
            <pc:docMk/>
            <pc:sldMk cId="4101596222" sldId="279"/>
            <ac:spMk id="2" creationId="{9470F2F4-4133-4CAB-98B9-789DF2028185}"/>
          </ac:spMkLst>
        </pc:spChg>
        <pc:spChg chg="add mod">
          <ac:chgData name="길 다영" userId="11d3a75bfe554e41" providerId="LiveId" clId="{121AE5F3-812E-4251-A09D-5AC914FF6288}" dt="2021-08-19T14:06:32.768" v="2507" actId="1076"/>
          <ac:spMkLst>
            <pc:docMk/>
            <pc:sldMk cId="4101596222" sldId="279"/>
            <ac:spMk id="7" creationId="{22E99E30-6F33-476D-B7F9-8D32C5F04116}"/>
          </ac:spMkLst>
        </pc:spChg>
        <pc:spChg chg="add del mod">
          <ac:chgData name="길 다영" userId="11d3a75bfe554e41" providerId="LiveId" clId="{121AE5F3-812E-4251-A09D-5AC914FF6288}" dt="2021-08-19T13:55:24.117" v="2149" actId="478"/>
          <ac:spMkLst>
            <pc:docMk/>
            <pc:sldMk cId="4101596222" sldId="279"/>
            <ac:spMk id="8" creationId="{28DED8D1-8C31-4CB3-8304-38EDEDAE4BDC}"/>
          </ac:spMkLst>
        </pc:spChg>
        <pc:spChg chg="add mod">
          <ac:chgData name="길 다영" userId="11d3a75bfe554e41" providerId="LiveId" clId="{121AE5F3-812E-4251-A09D-5AC914FF6288}" dt="2021-08-19T14:06:32.768" v="2507" actId="1076"/>
          <ac:spMkLst>
            <pc:docMk/>
            <pc:sldMk cId="4101596222" sldId="279"/>
            <ac:spMk id="9" creationId="{BBC317DF-F605-4D14-933B-02E5BB782AD1}"/>
          </ac:spMkLst>
        </pc:spChg>
        <pc:spChg chg="add del mod">
          <ac:chgData name="길 다영" userId="11d3a75bfe554e41" providerId="LiveId" clId="{121AE5F3-812E-4251-A09D-5AC914FF6288}" dt="2021-08-19T13:55:24.117" v="2149" actId="478"/>
          <ac:spMkLst>
            <pc:docMk/>
            <pc:sldMk cId="4101596222" sldId="279"/>
            <ac:spMk id="11" creationId="{45910CF8-F420-4E18-8EF9-3D7BA0207F28}"/>
          </ac:spMkLst>
        </pc:spChg>
        <pc:spChg chg="mod">
          <ac:chgData name="길 다영" userId="11d3a75bfe554e41" providerId="LiveId" clId="{121AE5F3-812E-4251-A09D-5AC914FF6288}" dt="2021-08-21T07:10:37.390" v="4126" actId="20577"/>
          <ac:spMkLst>
            <pc:docMk/>
            <pc:sldMk cId="4101596222" sldId="279"/>
            <ac:spMk id="14" creationId="{DA45BF18-7402-46ED-8177-C7A88D3EB056}"/>
          </ac:spMkLst>
        </pc:spChg>
        <pc:spChg chg="mod">
          <ac:chgData name="길 다영" userId="11d3a75bfe554e41" providerId="LiveId" clId="{121AE5F3-812E-4251-A09D-5AC914FF6288}" dt="2021-08-19T14:06:32.768" v="2507" actId="1076"/>
          <ac:spMkLst>
            <pc:docMk/>
            <pc:sldMk cId="4101596222" sldId="279"/>
            <ac:spMk id="19" creationId="{40B62AF1-85C2-490A-8124-565D9D45CAF1}"/>
          </ac:spMkLst>
        </pc:spChg>
        <pc:spChg chg="mod">
          <ac:chgData name="길 다영" userId="11d3a75bfe554e41" providerId="LiveId" clId="{121AE5F3-812E-4251-A09D-5AC914FF6288}" dt="2021-08-19T14:06:32.768" v="2507" actId="1076"/>
          <ac:spMkLst>
            <pc:docMk/>
            <pc:sldMk cId="4101596222" sldId="279"/>
            <ac:spMk id="23" creationId="{A7BDED49-90FB-42C4-B695-E1D391C9AFBB}"/>
          </ac:spMkLst>
        </pc:spChg>
        <pc:picChg chg="add del mod">
          <ac:chgData name="길 다영" userId="11d3a75bfe554e41" providerId="LiveId" clId="{121AE5F3-812E-4251-A09D-5AC914FF6288}" dt="2021-08-19T13:55:25.403" v="2150" actId="478"/>
          <ac:picMkLst>
            <pc:docMk/>
            <pc:sldMk cId="4101596222" sldId="279"/>
            <ac:picMk id="3" creationId="{0644625C-D946-4814-9898-DD9288624981}"/>
          </ac:picMkLst>
        </pc:picChg>
      </pc:sldChg>
      <pc:sldChg chg="addSp delSp modSp add mod">
        <pc:chgData name="길 다영" userId="11d3a75bfe554e41" providerId="LiveId" clId="{121AE5F3-812E-4251-A09D-5AC914FF6288}" dt="2021-08-21T07:35:23.094" v="4387" actId="20577"/>
        <pc:sldMkLst>
          <pc:docMk/>
          <pc:sldMk cId="1309706933" sldId="280"/>
        </pc:sldMkLst>
        <pc:spChg chg="del">
          <ac:chgData name="길 다영" userId="11d3a75bfe554e41" providerId="LiveId" clId="{121AE5F3-812E-4251-A09D-5AC914FF6288}" dt="2021-08-19T13:54:26.799" v="2135" actId="478"/>
          <ac:spMkLst>
            <pc:docMk/>
            <pc:sldMk cId="1309706933" sldId="280"/>
            <ac:spMk id="7" creationId="{22E99E30-6F33-476D-B7F9-8D32C5F04116}"/>
          </ac:spMkLst>
        </pc:spChg>
        <pc:spChg chg="mod">
          <ac:chgData name="길 다영" userId="11d3a75bfe554e41" providerId="LiveId" clId="{121AE5F3-812E-4251-A09D-5AC914FF6288}" dt="2021-08-19T13:55:12.718" v="2147" actId="1076"/>
          <ac:spMkLst>
            <pc:docMk/>
            <pc:sldMk cId="1309706933" sldId="280"/>
            <ac:spMk id="8" creationId="{28DED8D1-8C31-4CB3-8304-38EDEDAE4BDC}"/>
          </ac:spMkLst>
        </pc:spChg>
        <pc:spChg chg="del">
          <ac:chgData name="길 다영" userId="11d3a75bfe554e41" providerId="LiveId" clId="{121AE5F3-812E-4251-A09D-5AC914FF6288}" dt="2021-08-19T13:54:26.799" v="2135" actId="478"/>
          <ac:spMkLst>
            <pc:docMk/>
            <pc:sldMk cId="1309706933" sldId="280"/>
            <ac:spMk id="9" creationId="{BBC317DF-F605-4D14-933B-02E5BB782AD1}"/>
          </ac:spMkLst>
        </pc:spChg>
        <pc:spChg chg="mod">
          <ac:chgData name="길 다영" userId="11d3a75bfe554e41" providerId="LiveId" clId="{121AE5F3-812E-4251-A09D-5AC914FF6288}" dt="2021-08-19T14:05:06.460" v="2480" actId="404"/>
          <ac:spMkLst>
            <pc:docMk/>
            <pc:sldMk cId="1309706933" sldId="280"/>
            <ac:spMk id="11" creationId="{45910CF8-F420-4E18-8EF9-3D7BA0207F28}"/>
          </ac:spMkLst>
        </pc:spChg>
        <pc:spChg chg="mod">
          <ac:chgData name="길 다영" userId="11d3a75bfe554e41" providerId="LiveId" clId="{121AE5F3-812E-4251-A09D-5AC914FF6288}" dt="2021-08-21T07:35:23.094" v="4387" actId="20577"/>
          <ac:spMkLst>
            <pc:docMk/>
            <pc:sldMk cId="1309706933" sldId="280"/>
            <ac:spMk id="14" creationId="{DA45BF18-7402-46ED-8177-C7A88D3EB056}"/>
          </ac:spMkLst>
        </pc:spChg>
        <pc:spChg chg="add mod">
          <ac:chgData name="길 다영" userId="11d3a75bfe554e41" providerId="LiveId" clId="{121AE5F3-812E-4251-A09D-5AC914FF6288}" dt="2021-08-19T13:56:33.868" v="2166" actId="115"/>
          <ac:spMkLst>
            <pc:docMk/>
            <pc:sldMk cId="1309706933" sldId="280"/>
            <ac:spMk id="15" creationId="{4713C1EE-F9D7-40A0-A043-7E8E344EA935}"/>
          </ac:spMkLst>
        </pc:spChg>
        <pc:spChg chg="add mod">
          <ac:chgData name="길 다영" userId="11d3a75bfe554e41" providerId="LiveId" clId="{121AE5F3-812E-4251-A09D-5AC914FF6288}" dt="2021-08-19T14:01:57.071" v="2218" actId="1076"/>
          <ac:spMkLst>
            <pc:docMk/>
            <pc:sldMk cId="1309706933" sldId="280"/>
            <ac:spMk id="16" creationId="{EC30A5FC-911B-4645-8306-0E792F342DF3}"/>
          </ac:spMkLst>
        </pc:spChg>
        <pc:spChg chg="add mod">
          <ac:chgData name="길 다영" userId="11d3a75bfe554e41" providerId="LiveId" clId="{121AE5F3-812E-4251-A09D-5AC914FF6288}" dt="2021-08-19T14:05:23.458" v="2499" actId="14100"/>
          <ac:spMkLst>
            <pc:docMk/>
            <pc:sldMk cId="1309706933" sldId="280"/>
            <ac:spMk id="17" creationId="{FB808403-490F-4540-BC02-F1A04BA2BB34}"/>
          </ac:spMkLst>
        </pc:spChg>
        <pc:spChg chg="del">
          <ac:chgData name="길 다영" userId="11d3a75bfe554e41" providerId="LiveId" clId="{121AE5F3-812E-4251-A09D-5AC914FF6288}" dt="2021-08-19T13:54:32.869" v="2137" actId="478"/>
          <ac:spMkLst>
            <pc:docMk/>
            <pc:sldMk cId="1309706933" sldId="280"/>
            <ac:spMk id="19" creationId="{40B62AF1-85C2-490A-8124-565D9D45CAF1}"/>
          </ac:spMkLst>
        </pc:spChg>
        <pc:spChg chg="del mod">
          <ac:chgData name="길 다영" userId="11d3a75bfe554e41" providerId="LiveId" clId="{121AE5F3-812E-4251-A09D-5AC914FF6288}" dt="2021-08-19T13:54:32.869" v="2137" actId="478"/>
          <ac:spMkLst>
            <pc:docMk/>
            <pc:sldMk cId="1309706933" sldId="280"/>
            <ac:spMk id="23" creationId="{A7BDED49-90FB-42C4-B695-E1D391C9AFBB}"/>
          </ac:spMkLst>
        </pc:spChg>
        <pc:picChg chg="mod">
          <ac:chgData name="길 다영" userId="11d3a75bfe554e41" providerId="LiveId" clId="{121AE5F3-812E-4251-A09D-5AC914FF6288}" dt="2021-08-19T14:03:45.117" v="2446" actId="1076"/>
          <ac:picMkLst>
            <pc:docMk/>
            <pc:sldMk cId="1309706933" sldId="280"/>
            <ac:picMk id="3" creationId="{0644625C-D946-4814-9898-DD9288624981}"/>
          </ac:picMkLst>
        </pc:picChg>
      </pc:sldChg>
      <pc:sldChg chg="new del">
        <pc:chgData name="길 다영" userId="11d3a75bfe554e41" providerId="LiveId" clId="{121AE5F3-812E-4251-A09D-5AC914FF6288}" dt="2021-08-19T13:56:48.737" v="2168" actId="680"/>
        <pc:sldMkLst>
          <pc:docMk/>
          <pc:sldMk cId="818695519" sldId="281"/>
        </pc:sldMkLst>
      </pc:sldChg>
      <pc:sldChg chg="addSp delSp modSp add mod ord">
        <pc:chgData name="길 다영" userId="11d3a75bfe554e41" providerId="LiveId" clId="{121AE5F3-812E-4251-A09D-5AC914FF6288}" dt="2021-08-21T07:35:30.723" v="4404" actId="1036"/>
        <pc:sldMkLst>
          <pc:docMk/>
          <pc:sldMk cId="2926188551" sldId="281"/>
        </pc:sldMkLst>
        <pc:spChg chg="add del mod">
          <ac:chgData name="길 다영" userId="11d3a75bfe554e41" providerId="LiveId" clId="{121AE5F3-812E-4251-A09D-5AC914FF6288}" dt="2021-08-21T07:35:30.723" v="4404" actId="1036"/>
          <ac:spMkLst>
            <pc:docMk/>
            <pc:sldMk cId="2926188551" sldId="281"/>
            <ac:spMk id="2" creationId="{EBF1ECC7-4900-4B7C-B444-AC3CE8601707}"/>
          </ac:spMkLst>
        </pc:spChg>
        <pc:spChg chg="del">
          <ac:chgData name="길 다영" userId="11d3a75bfe554e41" providerId="LiveId" clId="{121AE5F3-812E-4251-A09D-5AC914FF6288}" dt="2021-08-19T13:57:35.408" v="2178" actId="478"/>
          <ac:spMkLst>
            <pc:docMk/>
            <pc:sldMk cId="2926188551" sldId="281"/>
            <ac:spMk id="8" creationId="{28DED8D1-8C31-4CB3-8304-38EDEDAE4BDC}"/>
          </ac:spMkLst>
        </pc:spChg>
        <pc:spChg chg="del">
          <ac:chgData name="길 다영" userId="11d3a75bfe554e41" providerId="LiveId" clId="{121AE5F3-812E-4251-A09D-5AC914FF6288}" dt="2021-08-19T13:57:35.408" v="2178" actId="478"/>
          <ac:spMkLst>
            <pc:docMk/>
            <pc:sldMk cId="2926188551" sldId="281"/>
            <ac:spMk id="11" creationId="{45910CF8-F420-4E18-8EF9-3D7BA0207F28}"/>
          </ac:spMkLst>
        </pc:spChg>
        <pc:spChg chg="add mod">
          <ac:chgData name="길 다영" userId="11d3a75bfe554e41" providerId="LiveId" clId="{121AE5F3-812E-4251-A09D-5AC914FF6288}" dt="2021-08-21T07:35:26.959" v="4388"/>
          <ac:spMkLst>
            <pc:docMk/>
            <pc:sldMk cId="2926188551" sldId="281"/>
            <ac:spMk id="12" creationId="{78825E22-A952-4179-B87E-532DFDE54744}"/>
          </ac:spMkLst>
        </pc:spChg>
        <pc:spChg chg="add del mod">
          <ac:chgData name="길 다영" userId="11d3a75bfe554e41" providerId="LiveId" clId="{121AE5F3-812E-4251-A09D-5AC914FF6288}" dt="2021-08-21T07:35:00.983" v="4373" actId="478"/>
          <ac:spMkLst>
            <pc:docMk/>
            <pc:sldMk cId="2926188551" sldId="281"/>
            <ac:spMk id="14" creationId="{DA45BF18-7402-46ED-8177-C7A88D3EB056}"/>
          </ac:spMkLst>
        </pc:spChg>
        <pc:spChg chg="del">
          <ac:chgData name="길 다영" userId="11d3a75bfe554e41" providerId="LiveId" clId="{121AE5F3-812E-4251-A09D-5AC914FF6288}" dt="2021-08-19T13:57:35.408" v="2178" actId="478"/>
          <ac:spMkLst>
            <pc:docMk/>
            <pc:sldMk cId="2926188551" sldId="281"/>
            <ac:spMk id="15" creationId="{4713C1EE-F9D7-40A0-A043-7E8E344EA935}"/>
          </ac:spMkLst>
        </pc:spChg>
        <pc:picChg chg="del">
          <ac:chgData name="길 다영" userId="11d3a75bfe554e41" providerId="LiveId" clId="{121AE5F3-812E-4251-A09D-5AC914FF6288}" dt="2021-08-19T13:56:57.436" v="2170" actId="478"/>
          <ac:picMkLst>
            <pc:docMk/>
            <pc:sldMk cId="2926188551" sldId="281"/>
            <ac:picMk id="3" creationId="{0644625C-D946-4814-9898-DD9288624981}"/>
          </ac:picMkLst>
        </pc:picChg>
        <pc:picChg chg="add mod">
          <ac:chgData name="길 다영" userId="11d3a75bfe554e41" providerId="LiveId" clId="{121AE5F3-812E-4251-A09D-5AC914FF6288}" dt="2021-08-21T07:35:30.723" v="4404" actId="1036"/>
          <ac:picMkLst>
            <pc:docMk/>
            <pc:sldMk cId="2926188551" sldId="281"/>
            <ac:picMk id="4" creationId="{1BED805F-4CF4-42D9-9FEF-884A6B39D584}"/>
          </ac:picMkLst>
        </pc:picChg>
        <pc:picChg chg="add del mod">
          <ac:chgData name="길 다영" userId="11d3a75bfe554e41" providerId="LiveId" clId="{121AE5F3-812E-4251-A09D-5AC914FF6288}" dt="2021-08-21T07:34:59.947" v="4365" actId="478"/>
          <ac:picMkLst>
            <pc:docMk/>
            <pc:sldMk cId="2926188551" sldId="281"/>
            <ac:picMk id="6" creationId="{5A4C518E-0E06-4287-8FB4-94DCC388E531}"/>
          </ac:picMkLst>
        </pc:picChg>
        <pc:picChg chg="add del mod">
          <ac:chgData name="길 다영" userId="11d3a75bfe554e41" providerId="LiveId" clId="{121AE5F3-812E-4251-A09D-5AC914FF6288}" dt="2021-08-19T14:00:47.933" v="2198" actId="478"/>
          <ac:picMkLst>
            <pc:docMk/>
            <pc:sldMk cId="2926188551" sldId="281"/>
            <ac:picMk id="9" creationId="{148EEC5B-C3E1-42C8-BB6D-78EAAAF52CA4}"/>
          </ac:picMkLst>
        </pc:picChg>
        <pc:picChg chg="add del mod">
          <ac:chgData name="길 다영" userId="11d3a75bfe554e41" providerId="LiveId" clId="{121AE5F3-812E-4251-A09D-5AC914FF6288}" dt="2021-08-21T07:35:30.723" v="4404" actId="1036"/>
          <ac:picMkLst>
            <pc:docMk/>
            <pc:sldMk cId="2926188551" sldId="281"/>
            <ac:picMk id="9" creationId="{CB34CE3B-09D0-44B4-B8AD-CD1F1ABF99EE}"/>
          </ac:picMkLst>
        </pc:picChg>
        <pc:picChg chg="add del mod">
          <ac:chgData name="길 다영" userId="11d3a75bfe554e41" providerId="LiveId" clId="{121AE5F3-812E-4251-A09D-5AC914FF6288}" dt="2021-08-21T07:35:30.723" v="4404" actId="1036"/>
          <ac:picMkLst>
            <pc:docMk/>
            <pc:sldMk cId="2926188551" sldId="281"/>
            <ac:picMk id="11" creationId="{F1D3DE45-16EC-4C8F-8101-166CFBF0D0A6}"/>
          </ac:picMkLst>
        </pc:picChg>
        <pc:picChg chg="add del mod">
          <ac:chgData name="길 다영" userId="11d3a75bfe554e41" providerId="LiveId" clId="{121AE5F3-812E-4251-A09D-5AC914FF6288}" dt="2021-08-19T14:00:55.058" v="2203" actId="478"/>
          <ac:picMkLst>
            <pc:docMk/>
            <pc:sldMk cId="2926188551" sldId="281"/>
            <ac:picMk id="16" creationId="{C08632A7-5A55-4046-A0AA-A051BB22E0B2}"/>
          </ac:picMkLst>
        </pc:picChg>
        <pc:picChg chg="add mod">
          <ac:chgData name="길 다영" userId="11d3a75bfe554e41" providerId="LiveId" clId="{121AE5F3-812E-4251-A09D-5AC914FF6288}" dt="2021-08-21T07:35:30.723" v="4404" actId="1036"/>
          <ac:picMkLst>
            <pc:docMk/>
            <pc:sldMk cId="2926188551" sldId="281"/>
            <ac:picMk id="18" creationId="{A187F51E-7CC4-4C5E-96F5-4B5C78689015}"/>
          </ac:picMkLst>
        </pc:picChg>
        <pc:picChg chg="add del mod">
          <ac:chgData name="길 다영" userId="11d3a75bfe554e41" providerId="LiveId" clId="{121AE5F3-812E-4251-A09D-5AC914FF6288}" dt="2021-08-21T07:33:36.223" v="4280" actId="478"/>
          <ac:picMkLst>
            <pc:docMk/>
            <pc:sldMk cId="2926188551" sldId="281"/>
            <ac:picMk id="20" creationId="{08CAC75F-9684-493B-B770-30C4953F6F17}"/>
          </ac:picMkLst>
        </pc:picChg>
      </pc:sldChg>
      <pc:sldChg chg="addSp delSp modSp add del mod">
        <pc:chgData name="길 다영" userId="11d3a75bfe554e41" providerId="LiveId" clId="{121AE5F3-812E-4251-A09D-5AC914FF6288}" dt="2021-08-21T07:35:36.351" v="4405" actId="47"/>
        <pc:sldMkLst>
          <pc:docMk/>
          <pc:sldMk cId="3365596347" sldId="282"/>
        </pc:sldMkLst>
        <pc:spChg chg="del">
          <ac:chgData name="길 다영" userId="11d3a75bfe554e41" providerId="LiveId" clId="{121AE5F3-812E-4251-A09D-5AC914FF6288}" dt="2021-08-20T13:15:46.261" v="2509" actId="478"/>
          <ac:spMkLst>
            <pc:docMk/>
            <pc:sldMk cId="3365596347" sldId="282"/>
            <ac:spMk id="8" creationId="{28DED8D1-8C31-4CB3-8304-38EDEDAE4BDC}"/>
          </ac:spMkLst>
        </pc:spChg>
        <pc:spChg chg="del">
          <ac:chgData name="길 다영" userId="11d3a75bfe554e41" providerId="LiveId" clId="{121AE5F3-812E-4251-A09D-5AC914FF6288}" dt="2021-08-20T13:15:46.261" v="2509" actId="478"/>
          <ac:spMkLst>
            <pc:docMk/>
            <pc:sldMk cId="3365596347" sldId="282"/>
            <ac:spMk id="11" creationId="{45910CF8-F420-4E18-8EF9-3D7BA0207F28}"/>
          </ac:spMkLst>
        </pc:spChg>
        <pc:spChg chg="del">
          <ac:chgData name="길 다영" userId="11d3a75bfe554e41" providerId="LiveId" clId="{121AE5F3-812E-4251-A09D-5AC914FF6288}" dt="2021-08-20T13:15:46.261" v="2509" actId="478"/>
          <ac:spMkLst>
            <pc:docMk/>
            <pc:sldMk cId="3365596347" sldId="282"/>
            <ac:spMk id="13" creationId="{D89D047E-591D-4364-9DFC-143F9C791C3E}"/>
          </ac:spMkLst>
        </pc:spChg>
        <pc:spChg chg="add del mod">
          <ac:chgData name="길 다영" userId="11d3a75bfe554e41" providerId="LiveId" clId="{121AE5F3-812E-4251-A09D-5AC914FF6288}" dt="2021-08-20T13:36:32.692" v="3013"/>
          <ac:spMkLst>
            <pc:docMk/>
            <pc:sldMk cId="3365596347" sldId="282"/>
            <ac:spMk id="14" creationId="{DA45BF18-7402-46ED-8177-C7A88D3EB056}"/>
          </ac:spMkLst>
        </pc:spChg>
        <pc:spChg chg="del">
          <ac:chgData name="길 다영" userId="11d3a75bfe554e41" providerId="LiveId" clId="{121AE5F3-812E-4251-A09D-5AC914FF6288}" dt="2021-08-20T13:15:46.261" v="2509" actId="478"/>
          <ac:spMkLst>
            <pc:docMk/>
            <pc:sldMk cId="3365596347" sldId="282"/>
            <ac:spMk id="15" creationId="{4713C1EE-F9D7-40A0-A043-7E8E344EA935}"/>
          </ac:spMkLst>
        </pc:spChg>
        <pc:spChg chg="del">
          <ac:chgData name="길 다영" userId="11d3a75bfe554e41" providerId="LiveId" clId="{121AE5F3-812E-4251-A09D-5AC914FF6288}" dt="2021-08-20T13:15:46.261" v="2509" actId="478"/>
          <ac:spMkLst>
            <pc:docMk/>
            <pc:sldMk cId="3365596347" sldId="282"/>
            <ac:spMk id="16" creationId="{EC30A5FC-911B-4645-8306-0E792F342DF3}"/>
          </ac:spMkLst>
        </pc:spChg>
        <pc:spChg chg="del">
          <ac:chgData name="길 다영" userId="11d3a75bfe554e41" providerId="LiveId" clId="{121AE5F3-812E-4251-A09D-5AC914FF6288}" dt="2021-08-20T13:15:46.261" v="2509" actId="478"/>
          <ac:spMkLst>
            <pc:docMk/>
            <pc:sldMk cId="3365596347" sldId="282"/>
            <ac:spMk id="17" creationId="{FB808403-490F-4540-BC02-F1A04BA2BB34}"/>
          </ac:spMkLst>
        </pc:spChg>
        <pc:spChg chg="add mod">
          <ac:chgData name="길 다영" userId="11d3a75bfe554e41" providerId="LiveId" clId="{121AE5F3-812E-4251-A09D-5AC914FF6288}" dt="2021-08-20T13:36:37.809" v="3014" actId="1076"/>
          <ac:spMkLst>
            <pc:docMk/>
            <pc:sldMk cId="3365596347" sldId="282"/>
            <ac:spMk id="19" creationId="{40EB6F26-1640-4B95-88E6-03B7BC7C9579}"/>
          </ac:spMkLst>
        </pc:spChg>
        <pc:spChg chg="add mod">
          <ac:chgData name="길 다영" userId="11d3a75bfe554e41" providerId="LiveId" clId="{121AE5F3-812E-4251-A09D-5AC914FF6288}" dt="2021-08-20T13:22:15.732" v="2968"/>
          <ac:spMkLst>
            <pc:docMk/>
            <pc:sldMk cId="3365596347" sldId="282"/>
            <ac:spMk id="21" creationId="{0074C037-F714-4A1E-89DE-7F8456D2AF41}"/>
          </ac:spMkLst>
        </pc:spChg>
        <pc:spChg chg="add del mod">
          <ac:chgData name="길 다영" userId="11d3a75bfe554e41" providerId="LiveId" clId="{121AE5F3-812E-4251-A09D-5AC914FF6288}" dt="2021-08-20T13:21:34.730" v="2913" actId="478"/>
          <ac:spMkLst>
            <pc:docMk/>
            <pc:sldMk cId="3365596347" sldId="282"/>
            <ac:spMk id="22" creationId="{5E54A7FB-9E45-4B08-B7F2-3A3E0F652D3A}"/>
          </ac:spMkLst>
        </pc:spChg>
        <pc:spChg chg="add del mod">
          <ac:chgData name="길 다영" userId="11d3a75bfe554e41" providerId="LiveId" clId="{121AE5F3-812E-4251-A09D-5AC914FF6288}" dt="2021-08-20T13:21:40.378" v="2915" actId="767"/>
          <ac:spMkLst>
            <pc:docMk/>
            <pc:sldMk cId="3365596347" sldId="282"/>
            <ac:spMk id="23" creationId="{3F28AD20-ACCE-418F-B6F5-1B50F276924E}"/>
          </ac:spMkLst>
        </pc:spChg>
        <pc:spChg chg="add mod">
          <ac:chgData name="길 다영" userId="11d3a75bfe554e41" providerId="LiveId" clId="{121AE5F3-812E-4251-A09D-5AC914FF6288}" dt="2021-08-20T13:38:58.748" v="3230" actId="1035"/>
          <ac:spMkLst>
            <pc:docMk/>
            <pc:sldMk cId="3365596347" sldId="282"/>
            <ac:spMk id="24" creationId="{B1785AF2-10AE-4E7B-859C-8A657C0A9161}"/>
          </ac:spMkLst>
        </pc:spChg>
        <pc:spChg chg="add mod">
          <ac:chgData name="길 다영" userId="11d3a75bfe554e41" providerId="LiveId" clId="{121AE5F3-812E-4251-A09D-5AC914FF6288}" dt="2021-08-20T13:38:58.748" v="3230" actId="1035"/>
          <ac:spMkLst>
            <pc:docMk/>
            <pc:sldMk cId="3365596347" sldId="282"/>
            <ac:spMk id="25" creationId="{16CA3DD4-1934-4DAA-AB13-D8AE9D81E2E0}"/>
          </ac:spMkLst>
        </pc:spChg>
        <pc:spChg chg="add mod ord">
          <ac:chgData name="길 다영" userId="11d3a75bfe554e41" providerId="LiveId" clId="{121AE5F3-812E-4251-A09D-5AC914FF6288}" dt="2021-08-20T13:38:39.977" v="3213" actId="167"/>
          <ac:spMkLst>
            <pc:docMk/>
            <pc:sldMk cId="3365596347" sldId="282"/>
            <ac:spMk id="26" creationId="{63AC0415-BC8E-4DF8-8289-5F28A05147BA}"/>
          </ac:spMkLst>
        </pc:spChg>
        <pc:picChg chg="del">
          <ac:chgData name="길 다영" userId="11d3a75bfe554e41" providerId="LiveId" clId="{121AE5F3-812E-4251-A09D-5AC914FF6288}" dt="2021-08-20T13:15:46.261" v="2509" actId="478"/>
          <ac:picMkLst>
            <pc:docMk/>
            <pc:sldMk cId="3365596347" sldId="282"/>
            <ac:picMk id="3" creationId="{0644625C-D946-4814-9898-DD9288624981}"/>
          </ac:picMkLst>
        </pc:picChg>
        <pc:picChg chg="add mod">
          <ac:chgData name="길 다영" userId="11d3a75bfe554e41" providerId="LiveId" clId="{121AE5F3-812E-4251-A09D-5AC914FF6288}" dt="2021-08-20T13:38:49.337" v="3215" actId="14100"/>
          <ac:picMkLst>
            <pc:docMk/>
            <pc:sldMk cId="3365596347" sldId="282"/>
            <ac:picMk id="4" creationId="{FEE420F2-30EA-424C-AF2A-1AA01EA8B02B}"/>
          </ac:picMkLst>
        </pc:picChg>
        <pc:picChg chg="add mod">
          <ac:chgData name="길 다영" userId="11d3a75bfe554e41" providerId="LiveId" clId="{121AE5F3-812E-4251-A09D-5AC914FF6288}" dt="2021-08-20T13:38:52.520" v="3217" actId="1076"/>
          <ac:picMkLst>
            <pc:docMk/>
            <pc:sldMk cId="3365596347" sldId="282"/>
            <ac:picMk id="6" creationId="{F8A6BA95-444C-47A3-9492-D65C366A9415}"/>
          </ac:picMkLst>
        </pc:picChg>
        <pc:picChg chg="add mod">
          <ac:chgData name="길 다영" userId="11d3a75bfe554e41" providerId="LiveId" clId="{121AE5F3-812E-4251-A09D-5AC914FF6288}" dt="2021-08-20T13:39:02.194" v="3231" actId="1076"/>
          <ac:picMkLst>
            <pc:docMk/>
            <pc:sldMk cId="3365596347" sldId="282"/>
            <ac:picMk id="9" creationId="{ABD27CDC-F6BB-4A26-9635-B970701E5373}"/>
          </ac:picMkLst>
        </pc:picChg>
        <pc:picChg chg="add mod">
          <ac:chgData name="길 다영" userId="11d3a75bfe554e41" providerId="LiveId" clId="{121AE5F3-812E-4251-A09D-5AC914FF6288}" dt="2021-08-20T13:38:58.748" v="3230" actId="1035"/>
          <ac:picMkLst>
            <pc:docMk/>
            <pc:sldMk cId="3365596347" sldId="282"/>
            <ac:picMk id="18" creationId="{CC7D7E5F-92EB-42EC-B6E4-2BA4DF161D9C}"/>
          </ac:picMkLst>
        </pc:picChg>
      </pc:sldChg>
      <pc:sldChg chg="new del">
        <pc:chgData name="길 다영" userId="11d3a75bfe554e41" providerId="LiveId" clId="{121AE5F3-812E-4251-A09D-5AC914FF6288}" dt="2021-08-20T13:37:52.460" v="3202" actId="680"/>
        <pc:sldMkLst>
          <pc:docMk/>
          <pc:sldMk cId="1857983500" sldId="283"/>
        </pc:sldMkLst>
      </pc:sldChg>
      <pc:sldChg chg="add del">
        <pc:chgData name="길 다영" userId="11d3a75bfe554e41" providerId="LiveId" clId="{121AE5F3-812E-4251-A09D-5AC914FF6288}" dt="2021-08-20T13:17:34.677" v="2511"/>
        <pc:sldMkLst>
          <pc:docMk/>
          <pc:sldMk cId="2368706977" sldId="283"/>
        </pc:sldMkLst>
      </pc:sldChg>
      <pc:sldChg chg="add del">
        <pc:chgData name="길 다영" userId="11d3a75bfe554e41" providerId="LiveId" clId="{121AE5F3-812E-4251-A09D-5AC914FF6288}" dt="2021-08-20T13:17:41.048" v="2516"/>
        <pc:sldMkLst>
          <pc:docMk/>
          <pc:sldMk cId="2508107580" sldId="283"/>
        </pc:sldMkLst>
      </pc:sldChg>
      <pc:sldChg chg="addSp delSp modSp add del mod">
        <pc:chgData name="길 다영" userId="11d3a75bfe554e41" providerId="LiveId" clId="{121AE5F3-812E-4251-A09D-5AC914FF6288}" dt="2021-08-21T07:30:31.996" v="4276" actId="47"/>
        <pc:sldMkLst>
          <pc:docMk/>
          <pc:sldMk cId="3707872454" sldId="283"/>
        </pc:sldMkLst>
        <pc:spChg chg="add mod">
          <ac:chgData name="길 다영" userId="11d3a75bfe554e41" providerId="LiveId" clId="{121AE5F3-812E-4251-A09D-5AC914FF6288}" dt="2021-08-20T13:38:43.186" v="3214"/>
          <ac:spMkLst>
            <pc:docMk/>
            <pc:sldMk cId="3707872454" sldId="283"/>
            <ac:spMk id="13" creationId="{E71FECC5-9F67-4FE2-AF15-7993246A871A}"/>
          </ac:spMkLst>
        </pc:spChg>
        <pc:spChg chg="mod">
          <ac:chgData name="길 다영" userId="11d3a75bfe554e41" providerId="LiveId" clId="{121AE5F3-812E-4251-A09D-5AC914FF6288}" dt="2021-08-20T13:38:13.803" v="3210" actId="20577"/>
          <ac:spMkLst>
            <pc:docMk/>
            <pc:sldMk cId="3707872454" sldId="283"/>
            <ac:spMk id="14" creationId="{DA45BF18-7402-46ED-8177-C7A88D3EB056}"/>
          </ac:spMkLst>
        </pc:spChg>
        <pc:spChg chg="del">
          <ac:chgData name="길 다영" userId="11d3a75bfe554e41" providerId="LiveId" clId="{121AE5F3-812E-4251-A09D-5AC914FF6288}" dt="2021-08-20T13:37:58.730" v="3205" actId="478"/>
          <ac:spMkLst>
            <pc:docMk/>
            <pc:sldMk cId="3707872454" sldId="283"/>
            <ac:spMk id="19" creationId="{40EB6F26-1640-4B95-88E6-03B7BC7C9579}"/>
          </ac:spMkLst>
        </pc:spChg>
        <pc:spChg chg="del">
          <ac:chgData name="길 다영" userId="11d3a75bfe554e41" providerId="LiveId" clId="{121AE5F3-812E-4251-A09D-5AC914FF6288}" dt="2021-08-20T13:37:57.608" v="3204" actId="478"/>
          <ac:spMkLst>
            <pc:docMk/>
            <pc:sldMk cId="3707872454" sldId="283"/>
            <ac:spMk id="21" creationId="{0074C037-F714-4A1E-89DE-7F8456D2AF41}"/>
          </ac:spMkLst>
        </pc:spChg>
        <pc:spChg chg="del">
          <ac:chgData name="길 다영" userId="11d3a75bfe554e41" providerId="LiveId" clId="{121AE5F3-812E-4251-A09D-5AC914FF6288}" dt="2021-08-20T13:37:58.730" v="3205" actId="478"/>
          <ac:spMkLst>
            <pc:docMk/>
            <pc:sldMk cId="3707872454" sldId="283"/>
            <ac:spMk id="24" creationId="{B1785AF2-10AE-4E7B-859C-8A657C0A9161}"/>
          </ac:spMkLst>
        </pc:spChg>
        <pc:spChg chg="del">
          <ac:chgData name="길 다영" userId="11d3a75bfe554e41" providerId="LiveId" clId="{121AE5F3-812E-4251-A09D-5AC914FF6288}" dt="2021-08-20T13:37:58.730" v="3205" actId="478"/>
          <ac:spMkLst>
            <pc:docMk/>
            <pc:sldMk cId="3707872454" sldId="283"/>
            <ac:spMk id="25" creationId="{16CA3DD4-1934-4DAA-AB13-D8AE9D81E2E0}"/>
          </ac:spMkLst>
        </pc:spChg>
        <pc:graphicFrameChg chg="add mod modGraphic">
          <ac:chgData name="길 다영" userId="11d3a75bfe554e41" providerId="LiveId" clId="{121AE5F3-812E-4251-A09D-5AC914FF6288}" dt="2021-08-20T13:39:14.012" v="3260"/>
          <ac:graphicFrameMkLst>
            <pc:docMk/>
            <pc:sldMk cId="3707872454" sldId="283"/>
            <ac:graphicFrameMk id="12" creationId="{721BB178-757F-416C-A44E-EA40B0E8524A}"/>
          </ac:graphicFrameMkLst>
        </pc:graphicFrameChg>
        <pc:picChg chg="del">
          <ac:chgData name="길 다영" userId="11d3a75bfe554e41" providerId="LiveId" clId="{121AE5F3-812E-4251-A09D-5AC914FF6288}" dt="2021-08-20T13:37:57.608" v="3204" actId="478"/>
          <ac:picMkLst>
            <pc:docMk/>
            <pc:sldMk cId="3707872454" sldId="283"/>
            <ac:picMk id="4" creationId="{FEE420F2-30EA-424C-AF2A-1AA01EA8B02B}"/>
          </ac:picMkLst>
        </pc:picChg>
        <pc:picChg chg="del">
          <ac:chgData name="길 다영" userId="11d3a75bfe554e41" providerId="LiveId" clId="{121AE5F3-812E-4251-A09D-5AC914FF6288}" dt="2021-08-20T13:37:57.608" v="3204" actId="478"/>
          <ac:picMkLst>
            <pc:docMk/>
            <pc:sldMk cId="3707872454" sldId="283"/>
            <ac:picMk id="6" creationId="{F8A6BA95-444C-47A3-9492-D65C366A9415}"/>
          </ac:picMkLst>
        </pc:picChg>
        <pc:picChg chg="del">
          <ac:chgData name="길 다영" userId="11d3a75bfe554e41" providerId="LiveId" clId="{121AE5F3-812E-4251-A09D-5AC914FF6288}" dt="2021-08-20T13:37:57.608" v="3204" actId="478"/>
          <ac:picMkLst>
            <pc:docMk/>
            <pc:sldMk cId="3707872454" sldId="283"/>
            <ac:picMk id="9" creationId="{ABD27CDC-F6BB-4A26-9635-B970701E5373}"/>
          </ac:picMkLst>
        </pc:picChg>
        <pc:picChg chg="del">
          <ac:chgData name="길 다영" userId="11d3a75bfe554e41" providerId="LiveId" clId="{121AE5F3-812E-4251-A09D-5AC914FF6288}" dt="2021-08-20T13:37:57.608" v="3204" actId="478"/>
          <ac:picMkLst>
            <pc:docMk/>
            <pc:sldMk cId="3707872454" sldId="283"/>
            <ac:picMk id="18" creationId="{CC7D7E5F-92EB-42EC-B6E4-2BA4DF161D9C}"/>
          </ac:picMkLst>
        </pc:picChg>
      </pc:sldChg>
      <pc:sldChg chg="addSp delSp modSp add mod">
        <pc:chgData name="길 다영" userId="11d3a75bfe554e41" providerId="LiveId" clId="{121AE5F3-812E-4251-A09D-5AC914FF6288}" dt="2021-08-21T07:11:37.235" v="4170" actId="20577"/>
        <pc:sldMkLst>
          <pc:docMk/>
          <pc:sldMk cId="1033999726" sldId="284"/>
        </pc:sldMkLst>
        <pc:spChg chg="add mod">
          <ac:chgData name="길 다영" userId="11d3a75bfe554e41" providerId="LiveId" clId="{121AE5F3-812E-4251-A09D-5AC914FF6288}" dt="2021-08-20T17:12:40.819" v="4094" actId="14100"/>
          <ac:spMkLst>
            <pc:docMk/>
            <pc:sldMk cId="1033999726" sldId="284"/>
            <ac:spMk id="2" creationId="{B32CE355-1D87-4D6C-BF39-2EF36C3B304E}"/>
          </ac:spMkLst>
        </pc:spChg>
        <pc:spChg chg="add mod">
          <ac:chgData name="길 다영" userId="11d3a75bfe554e41" providerId="LiveId" clId="{121AE5F3-812E-4251-A09D-5AC914FF6288}" dt="2021-08-21T07:11:33.652" v="4168"/>
          <ac:spMkLst>
            <pc:docMk/>
            <pc:sldMk cId="1033999726" sldId="284"/>
            <ac:spMk id="6" creationId="{6A633CFD-F62E-46EE-88B0-833FD1BFE643}"/>
          </ac:spMkLst>
        </pc:spChg>
        <pc:spChg chg="del">
          <ac:chgData name="길 다영" userId="11d3a75bfe554e41" providerId="LiveId" clId="{121AE5F3-812E-4251-A09D-5AC914FF6288}" dt="2021-08-20T17:01:24.611" v="3523" actId="478"/>
          <ac:spMkLst>
            <pc:docMk/>
            <pc:sldMk cId="1033999726" sldId="284"/>
            <ac:spMk id="7" creationId="{22E99E30-6F33-476D-B7F9-8D32C5F04116}"/>
          </ac:spMkLst>
        </pc:spChg>
        <pc:spChg chg="del">
          <ac:chgData name="길 다영" userId="11d3a75bfe554e41" providerId="LiveId" clId="{121AE5F3-812E-4251-A09D-5AC914FF6288}" dt="2021-08-20T17:01:24.611" v="3523" actId="478"/>
          <ac:spMkLst>
            <pc:docMk/>
            <pc:sldMk cId="1033999726" sldId="284"/>
            <ac:spMk id="9" creationId="{BBC317DF-F605-4D14-933B-02E5BB782AD1}"/>
          </ac:spMkLst>
        </pc:spChg>
        <pc:spChg chg="mod">
          <ac:chgData name="길 다영" userId="11d3a75bfe554e41" providerId="LiveId" clId="{121AE5F3-812E-4251-A09D-5AC914FF6288}" dt="2021-08-21T07:11:37.235" v="4170" actId="20577"/>
          <ac:spMkLst>
            <pc:docMk/>
            <pc:sldMk cId="1033999726" sldId="284"/>
            <ac:spMk id="14" creationId="{DA45BF18-7402-46ED-8177-C7A88D3EB056}"/>
          </ac:spMkLst>
        </pc:spChg>
        <pc:spChg chg="del">
          <ac:chgData name="길 다영" userId="11d3a75bfe554e41" providerId="LiveId" clId="{121AE5F3-812E-4251-A09D-5AC914FF6288}" dt="2021-08-20T17:01:24.611" v="3523" actId="478"/>
          <ac:spMkLst>
            <pc:docMk/>
            <pc:sldMk cId="1033999726" sldId="284"/>
            <ac:spMk id="19" creationId="{40B62AF1-85C2-490A-8124-565D9D45CAF1}"/>
          </ac:spMkLst>
        </pc:spChg>
        <pc:spChg chg="del">
          <ac:chgData name="길 다영" userId="11d3a75bfe554e41" providerId="LiveId" clId="{121AE5F3-812E-4251-A09D-5AC914FF6288}" dt="2021-08-20T17:01:24.611" v="3523" actId="478"/>
          <ac:spMkLst>
            <pc:docMk/>
            <pc:sldMk cId="1033999726" sldId="284"/>
            <ac:spMk id="23" creationId="{A7BDED49-90FB-42C4-B695-E1D391C9AFBB}"/>
          </ac:spMkLst>
        </pc:spChg>
      </pc:sldChg>
      <pc:sldChg chg="add">
        <pc:chgData name="길 다영" userId="11d3a75bfe554e41" providerId="LiveId" clId="{121AE5F3-812E-4251-A09D-5AC914FF6288}" dt="2021-08-21T07:10:32.594" v="4122"/>
        <pc:sldMkLst>
          <pc:docMk/>
          <pc:sldMk cId="1158971325" sldId="285"/>
        </pc:sldMkLst>
      </pc:sldChg>
      <pc:sldChg chg="add">
        <pc:chgData name="길 다영" userId="11d3a75bfe554e41" providerId="LiveId" clId="{121AE5F3-812E-4251-A09D-5AC914FF6288}" dt="2021-08-21T07:10:32.758" v="4123"/>
        <pc:sldMkLst>
          <pc:docMk/>
          <pc:sldMk cId="860391667" sldId="286"/>
        </pc:sldMkLst>
      </pc:sldChg>
      <pc:sldChg chg="add">
        <pc:chgData name="길 다영" userId="11d3a75bfe554e41" providerId="LiveId" clId="{121AE5F3-812E-4251-A09D-5AC914FF6288}" dt="2021-08-21T07:10:32.923" v="4124"/>
        <pc:sldMkLst>
          <pc:docMk/>
          <pc:sldMk cId="917926378" sldId="287"/>
        </pc:sldMkLst>
      </pc:sldChg>
      <pc:sldChg chg="addSp delSp modSp add mod ord">
        <pc:chgData name="길 다영" userId="11d3a75bfe554e41" providerId="LiveId" clId="{121AE5F3-812E-4251-A09D-5AC914FF6288}" dt="2021-08-21T07:36:39.141" v="4415"/>
        <pc:sldMkLst>
          <pc:docMk/>
          <pc:sldMk cId="3194210576" sldId="288"/>
        </pc:sldMkLst>
        <pc:spChg chg="add mod ord">
          <ac:chgData name="길 다영" userId="11d3a75bfe554e41" providerId="LiveId" clId="{121AE5F3-812E-4251-A09D-5AC914FF6288}" dt="2021-08-21T07:15:32.850" v="4226" actId="1076"/>
          <ac:spMkLst>
            <pc:docMk/>
            <pc:sldMk cId="3194210576" sldId="288"/>
            <ac:spMk id="2" creationId="{285AF9B4-2A2E-4E47-889C-58DBB3098895}"/>
          </ac:spMkLst>
        </pc:spChg>
        <pc:spChg chg="del mod">
          <ac:chgData name="길 다영" userId="11d3a75bfe554e41" providerId="LiveId" clId="{121AE5F3-812E-4251-A09D-5AC914FF6288}" dt="2021-08-21T07:12:40.869" v="4181" actId="478"/>
          <ac:spMkLst>
            <pc:docMk/>
            <pc:sldMk cId="3194210576" sldId="288"/>
            <ac:spMk id="6" creationId="{9AD13502-9F0A-4A9A-BC58-66B4FD299690}"/>
          </ac:spMkLst>
        </pc:spChg>
        <pc:spChg chg="del">
          <ac:chgData name="길 다영" userId="11d3a75bfe554e41" providerId="LiveId" clId="{121AE5F3-812E-4251-A09D-5AC914FF6288}" dt="2021-08-21T07:12:42.192" v="4183" actId="478"/>
          <ac:spMkLst>
            <pc:docMk/>
            <pc:sldMk cId="3194210576" sldId="288"/>
            <ac:spMk id="7" creationId="{D075CA8B-5D61-4BF5-A4D0-EE975D9AA671}"/>
          </ac:spMkLst>
        </pc:spChg>
        <pc:spChg chg="del">
          <ac:chgData name="길 다영" userId="11d3a75bfe554e41" providerId="LiveId" clId="{121AE5F3-812E-4251-A09D-5AC914FF6288}" dt="2021-08-21T07:12:41.348" v="4182" actId="478"/>
          <ac:spMkLst>
            <pc:docMk/>
            <pc:sldMk cId="3194210576" sldId="288"/>
            <ac:spMk id="8" creationId="{73B2099D-0A05-4C1E-BA7A-BAB49715440F}"/>
          </ac:spMkLst>
        </pc:spChg>
        <pc:spChg chg="del">
          <ac:chgData name="길 다영" userId="11d3a75bfe554e41" providerId="LiveId" clId="{121AE5F3-812E-4251-A09D-5AC914FF6288}" dt="2021-08-21T07:12:44.877" v="4184" actId="478"/>
          <ac:spMkLst>
            <pc:docMk/>
            <pc:sldMk cId="3194210576" sldId="288"/>
            <ac:spMk id="9" creationId="{69322242-8024-458D-B647-B7B1402979F7}"/>
          </ac:spMkLst>
        </pc:spChg>
        <pc:spChg chg="add del mod ord">
          <ac:chgData name="길 다영" userId="11d3a75bfe554e41" providerId="LiveId" clId="{121AE5F3-812E-4251-A09D-5AC914FF6288}" dt="2021-08-21T07:36:38.848" v="4414" actId="478"/>
          <ac:spMkLst>
            <pc:docMk/>
            <pc:sldMk cId="3194210576" sldId="288"/>
            <ac:spMk id="10" creationId="{DDF023C7-C908-4EE3-BF17-BCA383B6C614}"/>
          </ac:spMkLst>
        </pc:spChg>
        <pc:spChg chg="del">
          <ac:chgData name="길 다영" userId="11d3a75bfe554e41" providerId="LiveId" clId="{121AE5F3-812E-4251-A09D-5AC914FF6288}" dt="2021-08-21T07:12:44.877" v="4184" actId="478"/>
          <ac:spMkLst>
            <pc:docMk/>
            <pc:sldMk cId="3194210576" sldId="288"/>
            <ac:spMk id="11" creationId="{1E641B21-A757-4A78-BE64-8BC605100E2D}"/>
          </ac:spMkLst>
        </pc:spChg>
        <pc:spChg chg="del">
          <ac:chgData name="길 다영" userId="11d3a75bfe554e41" providerId="LiveId" clId="{121AE5F3-812E-4251-A09D-5AC914FF6288}" dt="2021-08-21T07:12:44.877" v="4184" actId="478"/>
          <ac:spMkLst>
            <pc:docMk/>
            <pc:sldMk cId="3194210576" sldId="288"/>
            <ac:spMk id="12" creationId="{52356930-2164-45AD-A153-2AAB58D34042}"/>
          </ac:spMkLst>
        </pc:spChg>
        <pc:spChg chg="mod">
          <ac:chgData name="길 다영" userId="11d3a75bfe554e41" providerId="LiveId" clId="{121AE5F3-812E-4251-A09D-5AC914FF6288}" dt="2021-08-21T07:16:41.794" v="4247" actId="207"/>
          <ac:spMkLst>
            <pc:docMk/>
            <pc:sldMk cId="3194210576" sldId="288"/>
            <ac:spMk id="13" creationId="{D89D047E-591D-4364-9DFC-143F9C791C3E}"/>
          </ac:spMkLst>
        </pc:spChg>
        <pc:spChg chg="del">
          <ac:chgData name="길 다영" userId="11d3a75bfe554e41" providerId="LiveId" clId="{121AE5F3-812E-4251-A09D-5AC914FF6288}" dt="2021-08-21T07:12:37.181" v="4179" actId="478"/>
          <ac:spMkLst>
            <pc:docMk/>
            <pc:sldMk cId="3194210576" sldId="288"/>
            <ac:spMk id="14" creationId="{DA45BF18-7402-46ED-8177-C7A88D3EB056}"/>
          </ac:spMkLst>
        </pc:spChg>
        <pc:spChg chg="del">
          <ac:chgData name="길 다영" userId="11d3a75bfe554e41" providerId="LiveId" clId="{121AE5F3-812E-4251-A09D-5AC914FF6288}" dt="2021-08-21T07:12:46.278" v="4185" actId="478"/>
          <ac:spMkLst>
            <pc:docMk/>
            <pc:sldMk cId="3194210576" sldId="288"/>
            <ac:spMk id="15" creationId="{18424E2D-1403-4CF4-B551-F75BF304C941}"/>
          </ac:spMkLst>
        </pc:spChg>
        <pc:spChg chg="del">
          <ac:chgData name="길 다영" userId="11d3a75bfe554e41" providerId="LiveId" clId="{121AE5F3-812E-4251-A09D-5AC914FF6288}" dt="2021-08-21T07:12:44.877" v="4184" actId="478"/>
          <ac:spMkLst>
            <pc:docMk/>
            <pc:sldMk cId="3194210576" sldId="288"/>
            <ac:spMk id="16" creationId="{805D8B4B-F4CF-4ADE-BD19-2429DEBC37C1}"/>
          </ac:spMkLst>
        </pc:spChg>
        <pc:spChg chg="del">
          <ac:chgData name="길 다영" userId="11d3a75bfe554e41" providerId="LiveId" clId="{121AE5F3-812E-4251-A09D-5AC914FF6288}" dt="2021-08-21T07:12:44.877" v="4184" actId="478"/>
          <ac:spMkLst>
            <pc:docMk/>
            <pc:sldMk cId="3194210576" sldId="288"/>
            <ac:spMk id="17" creationId="{149882F7-FE92-4568-87B3-FEAFFF2FB019}"/>
          </ac:spMkLst>
        </pc:spChg>
        <pc:spChg chg="del">
          <ac:chgData name="길 다영" userId="11d3a75bfe554e41" providerId="LiveId" clId="{121AE5F3-812E-4251-A09D-5AC914FF6288}" dt="2021-08-21T07:12:44.877" v="4184" actId="478"/>
          <ac:spMkLst>
            <pc:docMk/>
            <pc:sldMk cId="3194210576" sldId="288"/>
            <ac:spMk id="18" creationId="{D208D411-8FDA-4EA3-84CB-37B15540BFBC}"/>
          </ac:spMkLst>
        </pc:spChg>
        <pc:spChg chg="del">
          <ac:chgData name="길 다영" userId="11d3a75bfe554e41" providerId="LiveId" clId="{121AE5F3-812E-4251-A09D-5AC914FF6288}" dt="2021-08-21T07:12:44.877" v="4184" actId="478"/>
          <ac:spMkLst>
            <pc:docMk/>
            <pc:sldMk cId="3194210576" sldId="288"/>
            <ac:spMk id="19" creationId="{D7913EEB-185A-4097-8C9A-CF395BFF3B2C}"/>
          </ac:spMkLst>
        </pc:spChg>
        <pc:spChg chg="del">
          <ac:chgData name="길 다영" userId="11d3a75bfe554e41" providerId="LiveId" clId="{121AE5F3-812E-4251-A09D-5AC914FF6288}" dt="2021-08-21T07:12:44.877" v="4184" actId="478"/>
          <ac:spMkLst>
            <pc:docMk/>
            <pc:sldMk cId="3194210576" sldId="288"/>
            <ac:spMk id="20" creationId="{78D42615-2CB1-4DAF-8314-A67D99156EB4}"/>
          </ac:spMkLst>
        </pc:spChg>
        <pc:spChg chg="del">
          <ac:chgData name="길 다영" userId="11d3a75bfe554e41" providerId="LiveId" clId="{121AE5F3-812E-4251-A09D-5AC914FF6288}" dt="2021-08-21T07:12:44.877" v="4184" actId="478"/>
          <ac:spMkLst>
            <pc:docMk/>
            <pc:sldMk cId="3194210576" sldId="288"/>
            <ac:spMk id="21" creationId="{0A1472F1-A786-4028-B720-80F278106EC5}"/>
          </ac:spMkLst>
        </pc:spChg>
        <pc:spChg chg="del">
          <ac:chgData name="길 다영" userId="11d3a75bfe554e41" providerId="LiveId" clId="{121AE5F3-812E-4251-A09D-5AC914FF6288}" dt="2021-08-21T07:12:44.877" v="4184" actId="478"/>
          <ac:spMkLst>
            <pc:docMk/>
            <pc:sldMk cId="3194210576" sldId="288"/>
            <ac:spMk id="22" creationId="{405EA337-C182-4D1A-B06A-C1A3485F2814}"/>
          </ac:spMkLst>
        </pc:spChg>
        <pc:spChg chg="del">
          <ac:chgData name="길 다영" userId="11d3a75bfe554e41" providerId="LiveId" clId="{121AE5F3-812E-4251-A09D-5AC914FF6288}" dt="2021-08-21T07:12:44.877" v="4184" actId="478"/>
          <ac:spMkLst>
            <pc:docMk/>
            <pc:sldMk cId="3194210576" sldId="288"/>
            <ac:spMk id="23" creationId="{AA51C65C-5043-4289-8A68-046B85138255}"/>
          </ac:spMkLst>
        </pc:spChg>
        <pc:spChg chg="add mod ord">
          <ac:chgData name="길 다영" userId="11d3a75bfe554e41" providerId="LiveId" clId="{121AE5F3-812E-4251-A09D-5AC914FF6288}" dt="2021-08-21T07:16:23.965" v="4245" actId="207"/>
          <ac:spMkLst>
            <pc:docMk/>
            <pc:sldMk cId="3194210576" sldId="288"/>
            <ac:spMk id="24" creationId="{DDEAA5D5-E35F-4E5E-9051-016E8C9C9FE1}"/>
          </ac:spMkLst>
        </pc:spChg>
        <pc:spChg chg="add del mod">
          <ac:chgData name="길 다영" userId="11d3a75bfe554e41" providerId="LiveId" clId="{121AE5F3-812E-4251-A09D-5AC914FF6288}" dt="2021-08-21T07:14:18.543" v="4201" actId="478"/>
          <ac:spMkLst>
            <pc:docMk/>
            <pc:sldMk cId="3194210576" sldId="288"/>
            <ac:spMk id="25" creationId="{6F39D719-BFE7-4BDF-BF03-C4D166A509F3}"/>
          </ac:spMkLst>
        </pc:spChg>
        <pc:spChg chg="add del mod">
          <ac:chgData name="길 다영" userId="11d3a75bfe554e41" providerId="LiveId" clId="{121AE5F3-812E-4251-A09D-5AC914FF6288}" dt="2021-08-21T07:14:25.237" v="4203"/>
          <ac:spMkLst>
            <pc:docMk/>
            <pc:sldMk cId="3194210576" sldId="288"/>
            <ac:spMk id="26" creationId="{7CE030DC-DC5D-47E2-A813-8ED510BC1863}"/>
          </ac:spMkLst>
        </pc:spChg>
        <pc:spChg chg="add del mod">
          <ac:chgData name="길 다영" userId="11d3a75bfe554e41" providerId="LiveId" clId="{121AE5F3-812E-4251-A09D-5AC914FF6288}" dt="2021-08-21T07:14:31.243" v="4205"/>
          <ac:spMkLst>
            <pc:docMk/>
            <pc:sldMk cId="3194210576" sldId="288"/>
            <ac:spMk id="27" creationId="{5075683F-B5F6-42AF-A97B-9C336D67D315}"/>
          </ac:spMkLst>
        </pc:spChg>
        <pc:spChg chg="add mod">
          <ac:chgData name="길 다영" userId="11d3a75bfe554e41" providerId="LiveId" clId="{121AE5F3-812E-4251-A09D-5AC914FF6288}" dt="2021-08-21T07:16:13.669" v="4243" actId="1076"/>
          <ac:spMkLst>
            <pc:docMk/>
            <pc:sldMk cId="3194210576" sldId="288"/>
            <ac:spMk id="28" creationId="{0D8A8E24-13E7-4781-912F-9A7DDF056C8A}"/>
          </ac:spMkLst>
        </pc:spChg>
        <pc:spChg chg="add del mod">
          <ac:chgData name="길 다영" userId="11d3a75bfe554e41" providerId="LiveId" clId="{121AE5F3-812E-4251-A09D-5AC914FF6288}" dt="2021-08-21T07:36:39.141" v="4415"/>
          <ac:spMkLst>
            <pc:docMk/>
            <pc:sldMk cId="3194210576" sldId="288"/>
            <ac:spMk id="30" creationId="{6D7E4A82-D118-4B90-90C3-B8B574EAB6D2}"/>
          </ac:spMkLst>
        </pc:spChg>
        <pc:cxnChg chg="add del mod">
          <ac:chgData name="길 다영" userId="11d3a75bfe554e41" providerId="LiveId" clId="{121AE5F3-812E-4251-A09D-5AC914FF6288}" dt="2021-08-21T07:36:39.141" v="4415"/>
          <ac:cxnSpMkLst>
            <pc:docMk/>
            <pc:sldMk cId="3194210576" sldId="288"/>
            <ac:cxnSpMk id="29" creationId="{6B753BD7-4F02-4A50-BB28-71AFC8B5173B}"/>
          </ac:cxnSpMkLst>
        </pc:cxnChg>
      </pc:sldChg>
      <pc:sldChg chg="add del">
        <pc:chgData name="길 다영" userId="11d3a75bfe554e41" providerId="LiveId" clId="{121AE5F3-812E-4251-A09D-5AC914FF6288}" dt="2021-08-21T07:12:20.977" v="4175"/>
        <pc:sldMkLst>
          <pc:docMk/>
          <pc:sldMk cId="3713693458" sldId="288"/>
        </pc:sldMkLst>
      </pc:sldChg>
      <pc:sldChg chg="modSp add mod ord">
        <pc:chgData name="길 다영" userId="11d3a75bfe554e41" providerId="LiveId" clId="{121AE5F3-812E-4251-A09D-5AC914FF6288}" dt="2021-08-21T07:17:38.866" v="4263" actId="1076"/>
        <pc:sldMkLst>
          <pc:docMk/>
          <pc:sldMk cId="60942292" sldId="289"/>
        </pc:sldMkLst>
        <pc:spChg chg="mod">
          <ac:chgData name="길 다영" userId="11d3a75bfe554e41" providerId="LiveId" clId="{121AE5F3-812E-4251-A09D-5AC914FF6288}" dt="2021-08-21T07:17:38.866" v="4263" actId="1076"/>
          <ac:spMkLst>
            <pc:docMk/>
            <pc:sldMk cId="60942292" sldId="289"/>
            <ac:spMk id="28" creationId="{0D8A8E24-13E7-4781-912F-9A7DDF056C8A}"/>
          </ac:spMkLst>
        </pc:spChg>
      </pc:sldChg>
      <pc:sldChg chg="add del">
        <pc:chgData name="길 다영" userId="11d3a75bfe554e41" providerId="LiveId" clId="{121AE5F3-812E-4251-A09D-5AC914FF6288}" dt="2021-08-21T07:17:15.261" v="4256"/>
        <pc:sldMkLst>
          <pc:docMk/>
          <pc:sldMk cId="43121733" sldId="290"/>
        </pc:sldMkLst>
      </pc:sldChg>
      <pc:sldChg chg="modSp add mod ord">
        <pc:chgData name="길 다영" userId="11d3a75bfe554e41" providerId="LiveId" clId="{121AE5F3-812E-4251-A09D-5AC914FF6288}" dt="2021-08-21T07:18:21.966" v="4275" actId="14100"/>
        <pc:sldMkLst>
          <pc:docMk/>
          <pc:sldMk cId="1919657012" sldId="290"/>
        </pc:sldMkLst>
        <pc:spChg chg="mod">
          <ac:chgData name="길 다영" userId="11d3a75bfe554e41" providerId="LiveId" clId="{121AE5F3-812E-4251-A09D-5AC914FF6288}" dt="2021-08-21T07:18:21.966" v="4275" actId="14100"/>
          <ac:spMkLst>
            <pc:docMk/>
            <pc:sldMk cId="1919657012" sldId="290"/>
            <ac:spMk id="28" creationId="{0D8A8E24-13E7-4781-912F-9A7DDF056C8A}"/>
          </ac:spMkLst>
        </pc:spChg>
      </pc:sldChg>
      <pc:sldChg chg="add del">
        <pc:chgData name="길 다영" userId="11d3a75bfe554e41" providerId="LiveId" clId="{121AE5F3-812E-4251-A09D-5AC914FF6288}" dt="2021-08-21T07:18:06.709" v="4269"/>
        <pc:sldMkLst>
          <pc:docMk/>
          <pc:sldMk cId="1782203766" sldId="291"/>
        </pc:sldMkLst>
      </pc:sldChg>
      <pc:sldChg chg="modSp add mod">
        <pc:chgData name="길 다영" userId="11d3a75bfe554e41" providerId="LiveId" clId="{121AE5F3-812E-4251-A09D-5AC914FF6288}" dt="2021-08-21T07:37:25.114" v="4425" actId="14100"/>
        <pc:sldMkLst>
          <pc:docMk/>
          <pc:sldMk cId="2447344025" sldId="291"/>
        </pc:sldMkLst>
        <pc:spChg chg="mod">
          <ac:chgData name="길 다영" userId="11d3a75bfe554e41" providerId="LiveId" clId="{121AE5F3-812E-4251-A09D-5AC914FF6288}" dt="2021-08-21T07:37:25.114" v="4425" actId="14100"/>
          <ac:spMkLst>
            <pc:docMk/>
            <pc:sldMk cId="2447344025" sldId="291"/>
            <ac:spMk id="28" creationId="{0D8A8E24-13E7-4781-912F-9A7DDF056C8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B1A59-04DD-4B19-B860-112A92D9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E7D565-B113-406A-9E9D-3BE58D968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D3B995-A009-401F-8558-48FD8227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C7F6A-7BC0-44A8-B0F6-FEEE0CF0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B8F6F-A6C9-41CF-8C2C-350046E8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4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CB486-A26E-494F-A6FE-3DECF71E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2DFA44-3BA9-4E59-9014-41ECF20FB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4A60F-D734-4CBD-A1A6-F11E1007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40E6-960F-4D2E-AC7E-C70318A8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EC2DB-72A8-4B90-9162-40AC3071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5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D6809D-F131-4A38-92F6-97E2B1956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04E19-8F1B-4428-9F2B-96F2F2344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62B34-22EB-4DCB-9349-D476A505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58007-B7B9-4A51-857A-B88EA7F8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AE2F5-03C3-4157-B4CE-43E89547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3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C8545-34C2-45A7-88BD-562AF994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C29AB-777A-44FB-987E-66DDB7749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F7412-F279-4086-922B-D2B09409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EF33A-A2C2-47BB-8BBC-1F6B6A62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C6824-EA53-485F-8141-C94211BA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6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EAE4D-F7F8-4984-AF05-6319838A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BE327-A4F5-4A2D-95A5-26D78B6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125B-8BB6-46B1-B6A4-BA05F2BB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8BFC6-1EE9-4E94-88C1-D8B5A04B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B510B-4D6A-46A4-A82F-26E3E7BE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4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A761F-BE67-4D75-91F8-AB6B8089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8C59D-AD30-458F-AEA6-C987735FE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3473AB-C274-4BA4-B6C2-7D6C7BDD9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2F9B8E-FA57-4D02-95FF-61476364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EA118E-6F3E-461E-BF36-83794C01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FBDB4-E33C-41F7-ADF4-25A0600A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87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425F4-5739-48B9-A572-FA184D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76C67-8109-4AFC-B479-BF86D6332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87D45-E207-4BE0-A0F3-A800AB3F3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91245-663C-438B-AC3F-63492F6A3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C691FD-861A-442B-96C9-2F6ED554B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09E5D8-B75B-41ED-9CC4-24AE1DE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10915-DE75-4FCF-BCC5-BACF6A59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019EB4-5E5F-4DAC-AAE9-9A763979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7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3356A-C7BF-4161-8DCD-DEBA036C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29FBE-680B-4176-AD5A-863AD80F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D1766-48D6-48E9-AB73-4C507D38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7DD6AC-3CFC-451A-8070-0FD53A70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1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854FB2-C855-4301-AE96-3ABC3C63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85A9A-432E-499A-8F5C-83F84FFA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7C672D-A1D8-4C37-9261-717D1B61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6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AB2E3-99B2-4D76-8BFA-542958E3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CC650-2176-4D65-A913-F9C10E09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EAE1E4-0413-415A-A06E-21848E5E9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25C92B-0987-421E-97D7-1FAD2B6FD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7C8B1-FADA-45FE-BE9B-12DC4F68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FC321-00FE-4E2B-B400-C2E9C7C1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3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52A9F-D1D6-4CE1-B857-DE5EA54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CD2402-BD7A-45F6-B3A0-AEEAF9B35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682555-B3E2-4498-9A10-50809562F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36A61-6769-4663-90E2-9375B1A2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686F3-AD3A-4709-A95D-16CE8EFF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76062-79A7-40BA-A0AA-C0EEA291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657607-D5FF-4918-9E6E-4C1859A3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76271-E666-4138-9BC1-BB0BB534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ED6FC-0533-4F0A-B5EF-D45C2075A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449329-A409-4DC4-B61C-2F62559E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08C43-C2A8-4D26-B2BC-AC14564D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5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f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1852990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Training Model </a:t>
            </a:r>
            <a:r>
              <a:rPr lang="ko-KR" altLang="en-US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만들기</a:t>
            </a:r>
            <a:endParaRPr lang="en-US" altLang="ko-KR" sz="4400" dirty="0"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656D4-3841-44AD-9F64-BA0D5A7B8BF0}"/>
              </a:ext>
            </a:extLst>
          </p:cNvPr>
          <p:cNvSpPr txBox="1"/>
          <p:nvPr/>
        </p:nvSpPr>
        <p:spPr>
          <a:xfrm>
            <a:off x="7865616" y="6236323"/>
            <a:ext cx="399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https://github.com/sunset1995/HorizonNet </a:t>
            </a:r>
            <a:r>
              <a:rPr lang="ko-KR" altLang="en-US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참고</a:t>
            </a:r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845388" y="3170161"/>
            <a:ext cx="182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21.08.19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8F759-3F3C-416E-8B08-77A96277B48A}"/>
              </a:ext>
            </a:extLst>
          </p:cNvPr>
          <p:cNvSpPr txBox="1"/>
          <p:nvPr/>
        </p:nvSpPr>
        <p:spPr>
          <a:xfrm>
            <a:off x="845389" y="3480281"/>
            <a:ext cx="135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길다영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58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735FF9-F417-4C0D-A345-F285EEE95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650289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19563FF-C42A-4B04-B2AB-449122E91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22" y="1884284"/>
            <a:ext cx="3748682" cy="199148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3AAEB3F-A423-47BF-A3FA-C65332E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2"/>
          <a:stretch/>
        </p:blipFill>
        <p:spPr>
          <a:xfrm>
            <a:off x="4849285" y="4029031"/>
            <a:ext cx="2645359" cy="2384422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B5611552-8B0D-4B76-BDB4-8550707EB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8" y="1882467"/>
            <a:ext cx="3693382" cy="1962109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1BB34BAC-11A0-43C5-905D-B754666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49" y="4013792"/>
            <a:ext cx="2820474" cy="24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6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1A3B1CBA-537B-4EA5-A23C-88EBE6F39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9B2AF17-59B2-41ED-96E9-0D7EDC8CA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26" y="1897949"/>
            <a:ext cx="3664789" cy="1946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07380-3F4A-4F94-812F-1BEEB4A4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67265" y="3378943"/>
            <a:ext cx="2329195" cy="361969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7B0A59-327E-46D8-84FB-9B44628DD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1" y="1878992"/>
            <a:ext cx="3750096" cy="1992238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8078D6C4-8E10-4C29-AC33-AE3BD559D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939" y="3549265"/>
            <a:ext cx="2329194" cy="32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33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53CCABD4-CF4F-41A6-8AEB-7726FAA98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89D7418-3712-43E4-A2A5-F152594E5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87" y="1879160"/>
            <a:ext cx="3699701" cy="1965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7851F-A6D4-4F0A-9890-A5A9636F3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8" b="1048"/>
          <a:stretch/>
        </p:blipFill>
        <p:spPr>
          <a:xfrm rot="5400000">
            <a:off x="5273210" y="3415644"/>
            <a:ext cx="1656127" cy="37263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0295867-C7F9-4411-9364-52CE746BC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0" y="1867745"/>
            <a:ext cx="3699701" cy="196546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304F594-5D75-4C5E-8E6C-2FE61967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26" r="4901" b="1351"/>
          <a:stretch/>
        </p:blipFill>
        <p:spPr>
          <a:xfrm rot="5400000">
            <a:off x="1411864" y="3370099"/>
            <a:ext cx="1723926" cy="37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6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2F439AD5-159E-4A22-A89E-B937A4596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D14416A-F750-4DE4-A838-468C4E27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35" y="1892581"/>
            <a:ext cx="3648999" cy="193853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D0A13F-9FDA-475F-93CC-C98D57578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3" y="1892581"/>
            <a:ext cx="3648998" cy="193853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E30B2DF4-B3D4-4881-BA15-C1711E7E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77015" y="3454520"/>
            <a:ext cx="2346673" cy="3480658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F5D9947F-FFF4-40CB-861A-A0D197C6C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35702" y="3777767"/>
            <a:ext cx="2334972" cy="28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85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F57D3147-F7A5-4B6E-B4CB-AA9E93A4C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8EED190-5BFF-4F08-A84C-EAC562060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41" y="1877622"/>
            <a:ext cx="3748717" cy="1991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B5036-46D7-42BC-AA47-FAD721725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"/>
          <a:stretch/>
        </p:blipFill>
        <p:spPr>
          <a:xfrm>
            <a:off x="4215251" y="4099596"/>
            <a:ext cx="3761498" cy="215024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83762FF-AC00-4C5C-A1FE-3B0D8E36E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0" y="1877622"/>
            <a:ext cx="3748717" cy="199150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0B2346C1-AB7D-4C62-B693-4EBD25B44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5" t="6261" r="1474" b="3392"/>
          <a:stretch/>
        </p:blipFill>
        <p:spPr>
          <a:xfrm>
            <a:off x="392001" y="4330252"/>
            <a:ext cx="3748716" cy="157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C9942F16-BB47-4474-A452-6C93E4B3C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95163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46666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1533CD0C-5425-4E33-9CE1-0240FE8D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31" y="2399247"/>
            <a:ext cx="3627485" cy="3562006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3CFB8446-E380-481E-94D4-91E22706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23" y="2566280"/>
            <a:ext cx="3699425" cy="31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98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4BA02F4B-D56E-4981-A3FB-C966E7F88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0D705A7-4587-4DEF-B2BD-8D9BB989E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19" y="1890730"/>
            <a:ext cx="3739538" cy="198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41C6B-7E83-4A64-AAD1-564555466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61081" y="3300669"/>
            <a:ext cx="2310326" cy="37656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9CE7F05-7D59-4729-AAE5-F0BE7E4D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5" y="1890730"/>
            <a:ext cx="3661560" cy="194520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81314D72-5AA6-4F41-84DE-AA7B1D3CF7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2"/>
          <a:stretch/>
        </p:blipFill>
        <p:spPr>
          <a:xfrm rot="5400000">
            <a:off x="1120351" y="3388662"/>
            <a:ext cx="2223154" cy="36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81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C17FA6B8-09CE-4454-94A0-FE53DA88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4A4F8F6-2DA3-4AA9-8490-8A13A94A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142" y="1852732"/>
            <a:ext cx="3667716" cy="1948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53592-06EE-4AE9-9E7C-56DF8790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23569" y="3633961"/>
            <a:ext cx="2344860" cy="317227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3A36F25-C2FA-488F-A796-3C194B319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3" y="1852995"/>
            <a:ext cx="3667716" cy="194847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598C3AAE-8FF2-4DEE-8B96-55FCA5E3B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16183" y="3730311"/>
            <a:ext cx="2369617" cy="300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77585491-01DB-48A4-9828-023CA0049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0A9FDC7-1D22-4422-ACE1-D0A381D9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15" y="1877784"/>
            <a:ext cx="3664798" cy="194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3B582-3726-4916-9EDB-89CDD0E9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2266" y="3676746"/>
            <a:ext cx="2415557" cy="306722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2EEABFB-16EC-48DD-96AD-272AF6F43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" y="1877784"/>
            <a:ext cx="3664798" cy="194692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A59D7AF-C380-4593-90D4-1D3B05BF6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34586" y="3803999"/>
            <a:ext cx="2415555" cy="28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C839425D-642F-414B-8424-69903B655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7AC8C3F-1CF3-4039-ADB9-709D0C87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04" y="1911976"/>
            <a:ext cx="3678704" cy="1954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CA59E-1546-4620-B452-FBCF5C68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3"/>
          <a:stretch/>
        </p:blipFill>
        <p:spPr>
          <a:xfrm>
            <a:off x="4824631" y="3997663"/>
            <a:ext cx="2676999" cy="240355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34D013-1F7B-4C97-8CDB-E6EFAD752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8" y="1898037"/>
            <a:ext cx="3678703" cy="1954311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D24C3C7F-3475-4F51-9EC6-C8ECB3080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" b="2730"/>
          <a:stretch/>
        </p:blipFill>
        <p:spPr>
          <a:xfrm>
            <a:off x="727726" y="4037598"/>
            <a:ext cx="3038068" cy="236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90" y="1852990"/>
            <a:ext cx="3079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Index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4863206" y="1584522"/>
            <a:ext cx="50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rgbClr val="222426"/>
                </a:solidFill>
                <a:effectLst/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1.</a:t>
            </a:r>
            <a:endParaRPr lang="ko-KR" altLang="en-US" i="0" dirty="0">
              <a:solidFill>
                <a:srgbClr val="222426"/>
              </a:solidFill>
              <a:effectLst/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450FE-FFB2-4529-B7D8-90BDB6F983EE}"/>
              </a:ext>
            </a:extLst>
          </p:cNvPr>
          <p:cNvSpPr txBox="1"/>
          <p:nvPr/>
        </p:nvSpPr>
        <p:spPr>
          <a:xfrm>
            <a:off x="4863205" y="1927369"/>
            <a:ext cx="172528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Estimating layout with </a:t>
            </a:r>
            <a:r>
              <a:rPr lang="en-US" altLang="ko-KR" sz="1400" i="0" dirty="0" err="1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ko-KR" altLang="en-US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06ABB-D0B9-4FF4-BC45-A2A4B6A40D03}"/>
              </a:ext>
            </a:extLst>
          </p:cNvPr>
          <p:cNvSpPr txBox="1"/>
          <p:nvPr/>
        </p:nvSpPr>
        <p:spPr>
          <a:xfrm>
            <a:off x="7097447" y="1584522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4DB728-D341-444C-9BC4-A8316FB96613}"/>
              </a:ext>
            </a:extLst>
          </p:cNvPr>
          <p:cNvSpPr txBox="1"/>
          <p:nvPr/>
        </p:nvSpPr>
        <p:spPr>
          <a:xfrm>
            <a:off x="7097446" y="1927368"/>
            <a:ext cx="144287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3F5C76-0A3D-4277-8B7A-A80D2392D348}"/>
              </a:ext>
            </a:extLst>
          </p:cNvPr>
          <p:cNvSpPr txBox="1"/>
          <p:nvPr/>
        </p:nvSpPr>
        <p:spPr>
          <a:xfrm>
            <a:off x="9331688" y="1584522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3.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C2EA82-089B-4314-B4D6-84A05CA66D73}"/>
              </a:ext>
            </a:extLst>
          </p:cNvPr>
          <p:cNvSpPr txBox="1"/>
          <p:nvPr/>
        </p:nvSpPr>
        <p:spPr>
          <a:xfrm>
            <a:off x="4863208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4.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8BE57-E367-4268-B7EA-682489DF7740}"/>
              </a:ext>
            </a:extLst>
          </p:cNvPr>
          <p:cNvSpPr txBox="1"/>
          <p:nvPr/>
        </p:nvSpPr>
        <p:spPr>
          <a:xfrm>
            <a:off x="4863205" y="4068586"/>
            <a:ext cx="154412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Mydataset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training model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만들어보기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BD4E3C-885B-49F1-A443-9CDDF32E6E98}"/>
              </a:ext>
            </a:extLst>
          </p:cNvPr>
          <p:cNvSpPr/>
          <p:nvPr/>
        </p:nvSpPr>
        <p:spPr>
          <a:xfrm>
            <a:off x="4949468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B91193-415C-4D21-BAE5-42C28BE52BB6}"/>
              </a:ext>
            </a:extLst>
          </p:cNvPr>
          <p:cNvSpPr/>
          <p:nvPr/>
        </p:nvSpPr>
        <p:spPr>
          <a:xfrm>
            <a:off x="7183709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BB46F3-2519-4C0C-B9E9-F1EA70B5BDB9}"/>
              </a:ext>
            </a:extLst>
          </p:cNvPr>
          <p:cNvSpPr/>
          <p:nvPr/>
        </p:nvSpPr>
        <p:spPr>
          <a:xfrm>
            <a:off x="9417950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AD2FC0-F27F-4242-9E80-B0751E8246BD}"/>
              </a:ext>
            </a:extLst>
          </p:cNvPr>
          <p:cNvSpPr/>
          <p:nvPr/>
        </p:nvSpPr>
        <p:spPr>
          <a:xfrm>
            <a:off x="4949470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23DAD-3D83-412E-84E5-CD4D18E13F58}"/>
              </a:ext>
            </a:extLst>
          </p:cNvPr>
          <p:cNvSpPr txBox="1"/>
          <p:nvPr/>
        </p:nvSpPr>
        <p:spPr>
          <a:xfrm>
            <a:off x="7097446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5.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1E50BE-E20E-4899-BA47-7DE5DECA056D}"/>
              </a:ext>
            </a:extLst>
          </p:cNvPr>
          <p:cNvSpPr/>
          <p:nvPr/>
        </p:nvSpPr>
        <p:spPr>
          <a:xfrm>
            <a:off x="7183708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C3980-B650-4604-9515-B22733927B7C}"/>
              </a:ext>
            </a:extLst>
          </p:cNvPr>
          <p:cNvSpPr txBox="1"/>
          <p:nvPr/>
        </p:nvSpPr>
        <p:spPr>
          <a:xfrm>
            <a:off x="9331681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6.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AA89-3173-4BC8-A954-852EE6125B45}"/>
              </a:ext>
            </a:extLst>
          </p:cNvPr>
          <p:cNvSpPr txBox="1"/>
          <p:nvPr/>
        </p:nvSpPr>
        <p:spPr>
          <a:xfrm>
            <a:off x="9331677" y="4068586"/>
            <a:ext cx="191633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Mydataset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에서 이미지 양 끝의 높이 일치 여부에 따른 결과 비교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5E6C4C-9047-4062-9028-EB50D454B7A3}"/>
              </a:ext>
            </a:extLst>
          </p:cNvPr>
          <p:cNvSpPr/>
          <p:nvPr/>
        </p:nvSpPr>
        <p:spPr>
          <a:xfrm>
            <a:off x="9417943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B1E412-EBF7-4A60-AD2F-1F3F24801383}"/>
              </a:ext>
            </a:extLst>
          </p:cNvPr>
          <p:cNvSpPr txBox="1"/>
          <p:nvPr/>
        </p:nvSpPr>
        <p:spPr>
          <a:xfrm>
            <a:off x="9331677" y="1952622"/>
            <a:ext cx="1544128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333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98F97C1D-E48C-4F01-932F-CF1702916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74535D5-912F-4F20-BA41-DE84933D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82" y="1869439"/>
            <a:ext cx="3770296" cy="2002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09751-296E-4E2B-BB2E-112A709E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83195" y="4021890"/>
            <a:ext cx="2425610" cy="237203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6010B0F-2A9C-4D98-A312-F8AFFE6E7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04" y="1885111"/>
            <a:ext cx="3711943" cy="197197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489E6DD5-B637-481B-B93E-01B5F4D6C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940" y="3909283"/>
            <a:ext cx="2425611" cy="25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3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68AD0DD7-A24C-4E97-8B32-AEDB7EDDA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9AA44D17-C36E-4A65-82DF-9236970A6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55" y="1847875"/>
            <a:ext cx="3669468" cy="1949405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B7D1C338-E76B-4B45-BDCD-4D952F93B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08" y="4010084"/>
            <a:ext cx="2649223" cy="240464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2F2B9B81-A679-4C6A-AAB5-AF300209C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7" y="1847875"/>
            <a:ext cx="3669468" cy="1949405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3785CDEA-4F30-4206-842B-4593EF97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95" y="4050215"/>
            <a:ext cx="2489703" cy="236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35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02DE6230-75EA-4A1C-9369-16AB4C906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C4483EC8-BA8D-4072-B2EF-B96CA7806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86074"/>
            <a:ext cx="3671239" cy="1950346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7F37F8E1-C631-441B-A869-E26417EF7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03319" y="3287784"/>
            <a:ext cx="2177023" cy="3757057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CE28B5EA-8E02-44F3-87D5-F10B6D0E8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2" y="1874520"/>
            <a:ext cx="3671239" cy="1950346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790D8B93-C9A9-4642-BB65-A94CFFA7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92255" y="3372881"/>
            <a:ext cx="2347215" cy="37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52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B0FEAAA9-273B-4272-9322-205AE02C2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7A5D4F0-2C8D-48DD-8604-CF9DD08B5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90" y="1861499"/>
            <a:ext cx="3660219" cy="1944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5D18C-5707-44BD-ADCD-06A65A8D9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6"/>
          <a:stretch/>
        </p:blipFill>
        <p:spPr>
          <a:xfrm rot="5400000">
            <a:off x="4970260" y="3422462"/>
            <a:ext cx="2251480" cy="366021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0F4C2D8-9E2D-44DF-9AD4-25B474C57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6" y="1861499"/>
            <a:ext cx="3750203" cy="1992295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4FDE0E2-12AE-46AF-8FC0-79BD7CD7D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" b="1930"/>
          <a:stretch/>
        </p:blipFill>
        <p:spPr>
          <a:xfrm rot="5400000">
            <a:off x="1223592" y="3337496"/>
            <a:ext cx="2057789" cy="37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12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47569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(epoch300, train img24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resnet50(epoch500, train img60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개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06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735FF9-F417-4C0D-A345-F285EEE95208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58131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5758131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727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B62AF1-85C2-490A-8124-565D9D45CAF1}"/>
              </a:ext>
            </a:extLst>
          </p:cNvPr>
          <p:cNvSpPr/>
          <p:nvPr/>
        </p:nvSpPr>
        <p:spPr>
          <a:xfrm>
            <a:off x="747564" y="3699259"/>
            <a:ext cx="687770" cy="652405"/>
          </a:xfrm>
          <a:prstGeom prst="ellipse">
            <a:avLst/>
          </a:prstGeom>
          <a:solidFill>
            <a:srgbClr val="72B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BDED49-90FB-42C4-B695-E1D391C9AFBB}"/>
              </a:ext>
            </a:extLst>
          </p:cNvPr>
          <p:cNvSpPr txBox="1"/>
          <p:nvPr/>
        </p:nvSpPr>
        <p:spPr>
          <a:xfrm>
            <a:off x="1583807" y="3788858"/>
            <a:ext cx="982821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Resnet50, epoch=300, training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data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개수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24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장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E99E30-6F33-476D-B7F9-8D32C5F04116}"/>
              </a:ext>
            </a:extLst>
          </p:cNvPr>
          <p:cNvSpPr/>
          <p:nvPr/>
        </p:nvSpPr>
        <p:spPr>
          <a:xfrm>
            <a:off x="747564" y="2299588"/>
            <a:ext cx="687770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317DF-F605-4D14-933B-02E5BB782AD1}"/>
              </a:ext>
            </a:extLst>
          </p:cNvPr>
          <p:cNvSpPr txBox="1"/>
          <p:nvPr/>
        </p:nvSpPr>
        <p:spPr>
          <a:xfrm>
            <a:off x="1583807" y="2444466"/>
            <a:ext cx="894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눈으로 확인했을 때 이미지에 따라 각각 오차가 있어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무엇이 더 좋다고 판단하기 어려움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452812A-A162-4899-9380-BFBAAAE1FC46}"/>
              </a:ext>
            </a:extLst>
          </p:cNvPr>
          <p:cNvSpPr/>
          <p:nvPr/>
        </p:nvSpPr>
        <p:spPr>
          <a:xfrm>
            <a:off x="734846" y="5095807"/>
            <a:ext cx="652405" cy="652405"/>
          </a:xfrm>
          <a:prstGeom prst="ellipse">
            <a:avLst/>
          </a:prstGeom>
          <a:solidFill>
            <a:srgbClr val="5890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C096E-6B64-49E6-8240-C95D081ED6DA}"/>
              </a:ext>
            </a:extLst>
          </p:cNvPr>
          <p:cNvSpPr txBox="1"/>
          <p:nvPr/>
        </p:nvSpPr>
        <p:spPr>
          <a:xfrm>
            <a:off x="1583806" y="4977656"/>
            <a:ext cx="9828215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Resnet50, epoch=500, training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data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개수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= 80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장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녹색선을 분명히 하고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오류를 줄이기 위해 </a:t>
            </a:r>
            <a:r>
              <a:rPr lang="ko-KR" altLang="en-US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시도해봄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1596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62525"/>
            <a:ext cx="8731021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altLang="ko-KR" sz="48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Mydataset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으로 </a:t>
            </a:r>
            <a:endParaRPr lang="en-US" altLang="ko-KR" sz="48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training model 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만들어 보기</a:t>
            </a:r>
          </a:p>
        </p:txBody>
      </p:sp>
    </p:spTree>
    <p:extLst>
      <p:ext uri="{BB962C8B-B14F-4D97-AF65-F5344CB8AC3E}">
        <p14:creationId xmlns:p14="http://schemas.microsoft.com/office/powerpoint/2010/main" val="2447344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ED805F-4CF4-42D9-9FEF-884A6B39D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8" y="1200425"/>
            <a:ext cx="4676618" cy="23383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87F51E-7CC4-4C5E-96F5-4B5C78689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542" y="3799556"/>
            <a:ext cx="2528945" cy="26277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34CE3B-09D0-44B4-B8AD-CD1F1ABF9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791" y="1196247"/>
            <a:ext cx="4676618" cy="2338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D3DE45-16EC-4C8F-8101-166CFBF0D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046" y="3726033"/>
            <a:ext cx="2227463" cy="2795627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BF1ECC7-4900-4B7C-B444-AC3CE8601707}"/>
              </a:ext>
            </a:extLst>
          </p:cNvPr>
          <p:cNvSpPr/>
          <p:nvPr/>
        </p:nvSpPr>
        <p:spPr>
          <a:xfrm>
            <a:off x="5639141" y="3243190"/>
            <a:ext cx="913718" cy="1188365"/>
          </a:xfrm>
          <a:prstGeom prst="rightArrow">
            <a:avLst>
              <a:gd name="adj1" fmla="val 33565"/>
              <a:gd name="adj2" fmla="val 66517"/>
            </a:avLst>
          </a:prstGeom>
          <a:solidFill>
            <a:srgbClr val="589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25E22-A952-4179-B87E-532DFDE54744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4.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Mydataset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으로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training model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188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4.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Mydataset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으로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training model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8DED8D1-8C31-4CB3-8304-38EDEDAE4BDC}"/>
              </a:ext>
            </a:extLst>
          </p:cNvPr>
          <p:cNvSpPr/>
          <p:nvPr/>
        </p:nvSpPr>
        <p:spPr>
          <a:xfrm>
            <a:off x="373279" y="1407433"/>
            <a:ext cx="687770" cy="652405"/>
          </a:xfrm>
          <a:prstGeom prst="ellipse">
            <a:avLst/>
          </a:prstGeom>
          <a:solidFill>
            <a:srgbClr val="5890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910CF8-F420-4E18-8EF9-3D7BA0207F28}"/>
              </a:ext>
            </a:extLst>
          </p:cNvPr>
          <p:cNvSpPr txBox="1"/>
          <p:nvPr/>
        </p:nvSpPr>
        <p:spPr>
          <a:xfrm>
            <a:off x="1209440" y="1424355"/>
            <a:ext cx="1041143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파노라마 데이터 셋을 구해 직접 모서리를 찍어 봤으나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preprocess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까지만 되고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train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에서 오류가 남😭</a:t>
            </a:r>
            <a:endParaRPr lang="en-US" altLang="ko-KR" dirty="0"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4625C-D946-4814-9898-DD928862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157" y="2262931"/>
            <a:ext cx="7537895" cy="42608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13C1EE-F9D7-40A0-A043-7E8E344EA935}"/>
              </a:ext>
            </a:extLst>
          </p:cNvPr>
          <p:cNvSpPr txBox="1"/>
          <p:nvPr/>
        </p:nvSpPr>
        <p:spPr>
          <a:xfrm>
            <a:off x="1209440" y="1293550"/>
            <a:ext cx="3708789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ko-KR" altLang="en-US" sz="1100" u="sng" dirty="0">
                <a:latin typeface="Century" panose="02040604050505020304" pitchFamily="18" charset="0"/>
              </a:rPr>
              <a:t>https://www.pinterest.co.kr/pin/17240411063757029/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C30A5FC-911B-4645-8306-0E792F342DF3}"/>
              </a:ext>
            </a:extLst>
          </p:cNvPr>
          <p:cNvSpPr/>
          <p:nvPr/>
        </p:nvSpPr>
        <p:spPr>
          <a:xfrm>
            <a:off x="345057" y="2776595"/>
            <a:ext cx="687770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808403-490F-4540-BC02-F1A04BA2BB34}"/>
              </a:ext>
            </a:extLst>
          </p:cNvPr>
          <p:cNvSpPr txBox="1"/>
          <p:nvPr/>
        </p:nvSpPr>
        <p:spPr>
          <a:xfrm>
            <a:off x="1209440" y="2727512"/>
            <a:ext cx="3176129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1024 x 512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범위 안에 모서리를 찍어야 하는데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, 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이 범위를 벗어나서 그런 것 같음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72B6D5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🤔👉</a:t>
            </a:r>
            <a:r>
              <a:rPr lang="en-US" altLang="ko-KR" sz="1600" dirty="0">
                <a:solidFill>
                  <a:srgbClr val="72B6D5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 Preprocess </a:t>
            </a:r>
            <a:r>
              <a:rPr lang="ko-KR" altLang="en-US" sz="1600" dirty="0">
                <a:solidFill>
                  <a:srgbClr val="72B6D5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된 이미지에 모서리를 다시 찍어보도록 하겠음</a:t>
            </a:r>
            <a:endParaRPr lang="en-US" altLang="ko-KR" sz="1600" dirty="0">
              <a:solidFill>
                <a:srgbClr val="72B6D5"/>
              </a:solidFill>
              <a:latin typeface="ELAND 초이스OTF Light" panose="02020503020101020101" pitchFamily="18" charset="-127"/>
              <a:ea typeface="ELAND 초이스OTF Light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706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74986"/>
            <a:ext cx="7958664" cy="44319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Estimating layout with </a:t>
            </a:r>
            <a:r>
              <a:rPr lang="en-US" altLang="ko-KR" sz="48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HorizonNet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실행 결과 비교</a:t>
            </a:r>
          </a:p>
        </p:txBody>
      </p:sp>
    </p:spTree>
    <p:extLst>
      <p:ext uri="{BB962C8B-B14F-4D97-AF65-F5344CB8AC3E}">
        <p14:creationId xmlns:p14="http://schemas.microsoft.com/office/powerpoint/2010/main" val="3194210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1852990"/>
            <a:ext cx="7192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Thank You.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6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8" y="608159"/>
            <a:ext cx="370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9489055" y="275566"/>
            <a:ext cx="237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POWERPOINT TEMPLATE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142770A-E9E0-4AB8-99E8-0C4804E50D0C}"/>
              </a:ext>
            </a:extLst>
          </p:cNvPr>
          <p:cNvSpPr/>
          <p:nvPr/>
        </p:nvSpPr>
        <p:spPr>
          <a:xfrm>
            <a:off x="2431008" y="2994197"/>
            <a:ext cx="1577504" cy="15775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endParaRPr lang="ko-KR" altLang="en-US" sz="5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D42F07-ADC2-4378-8A00-FF882EC77053}"/>
              </a:ext>
            </a:extLst>
          </p:cNvPr>
          <p:cNvSpPr/>
          <p:nvPr/>
        </p:nvSpPr>
        <p:spPr>
          <a:xfrm>
            <a:off x="5307015" y="2994197"/>
            <a:ext cx="1577504" cy="1577504"/>
          </a:xfrm>
          <a:prstGeom prst="ellipse">
            <a:avLst/>
          </a:prstGeom>
          <a:noFill/>
          <a:ln>
            <a:solidFill>
              <a:srgbClr val="6FB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rgbClr val="6FB5DC"/>
                </a:solidFill>
              </a:rPr>
              <a:t>2</a:t>
            </a:r>
            <a:endParaRPr lang="ko-KR" altLang="en-US" sz="5400" dirty="0">
              <a:solidFill>
                <a:srgbClr val="6FB5DC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D79C79A-7577-4DD0-BB18-95232558D33A}"/>
              </a:ext>
            </a:extLst>
          </p:cNvPr>
          <p:cNvSpPr/>
          <p:nvPr/>
        </p:nvSpPr>
        <p:spPr>
          <a:xfrm>
            <a:off x="8192547" y="2994197"/>
            <a:ext cx="1577504" cy="1577504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3DA621-BED6-45B5-AFAA-DC559898F666}"/>
              </a:ext>
            </a:extLst>
          </p:cNvPr>
          <p:cNvSpPr txBox="1"/>
          <p:nvPr/>
        </p:nvSpPr>
        <p:spPr>
          <a:xfrm>
            <a:off x="2570227" y="4749921"/>
            <a:ext cx="12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Something</a:t>
            </a:r>
            <a:endParaRPr lang="ko-KR" altLang="en-US" sz="1600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DDB946-388B-4344-9DF1-7D7CC40FD54A}"/>
              </a:ext>
            </a:extLst>
          </p:cNvPr>
          <p:cNvSpPr txBox="1"/>
          <p:nvPr/>
        </p:nvSpPr>
        <p:spPr>
          <a:xfrm>
            <a:off x="2015226" y="5128195"/>
            <a:ext cx="240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5252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rgbClr val="25252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E6EEF-1A45-4B84-91EE-0D7EB71CCF93}"/>
              </a:ext>
            </a:extLst>
          </p:cNvPr>
          <p:cNvSpPr txBox="1"/>
          <p:nvPr/>
        </p:nvSpPr>
        <p:spPr>
          <a:xfrm>
            <a:off x="5446234" y="4749921"/>
            <a:ext cx="12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Something</a:t>
            </a:r>
            <a:endParaRPr lang="ko-KR" altLang="en-US" sz="1600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8ADA3F-BE94-40DA-AE36-85762B96FC1D}"/>
              </a:ext>
            </a:extLst>
          </p:cNvPr>
          <p:cNvSpPr txBox="1"/>
          <p:nvPr/>
        </p:nvSpPr>
        <p:spPr>
          <a:xfrm>
            <a:off x="4891233" y="5128195"/>
            <a:ext cx="240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5252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rgbClr val="25252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1C79D3-DE19-40DB-A5AC-BE04EBD9A8BE}"/>
              </a:ext>
            </a:extLst>
          </p:cNvPr>
          <p:cNvSpPr txBox="1"/>
          <p:nvPr/>
        </p:nvSpPr>
        <p:spPr>
          <a:xfrm>
            <a:off x="8331767" y="4749921"/>
            <a:ext cx="12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Something</a:t>
            </a:r>
            <a:endParaRPr lang="ko-KR" altLang="en-US" sz="1600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5BD6BF-C701-438C-AE4F-60A53B77D213}"/>
              </a:ext>
            </a:extLst>
          </p:cNvPr>
          <p:cNvSpPr txBox="1"/>
          <p:nvPr/>
        </p:nvSpPr>
        <p:spPr>
          <a:xfrm>
            <a:off x="7776766" y="5128195"/>
            <a:ext cx="240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5252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rgbClr val="25252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51D44F5A-ABA8-4211-9354-D471D7514419}"/>
              </a:ext>
            </a:extLst>
          </p:cNvPr>
          <p:cNvSpPr/>
          <p:nvPr/>
        </p:nvSpPr>
        <p:spPr>
          <a:xfrm rot="5400000">
            <a:off x="4534632" y="3691832"/>
            <a:ext cx="255787" cy="182236"/>
          </a:xfrm>
          <a:prstGeom prst="triangl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B1C76104-8FAE-4699-94BA-0E25974602B9}"/>
              </a:ext>
            </a:extLst>
          </p:cNvPr>
          <p:cNvSpPr/>
          <p:nvPr/>
        </p:nvSpPr>
        <p:spPr>
          <a:xfrm rot="5400000">
            <a:off x="7410639" y="3691833"/>
            <a:ext cx="255787" cy="182236"/>
          </a:xfrm>
          <a:prstGeom prst="triangl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887823-FE13-498D-A94A-D7D1FFEA144E}"/>
              </a:ext>
            </a:extLst>
          </p:cNvPr>
          <p:cNvSpPr txBox="1"/>
          <p:nvPr/>
        </p:nvSpPr>
        <p:spPr>
          <a:xfrm>
            <a:off x="4484710" y="1541133"/>
            <a:ext cx="323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6FB5D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CONTENTS</a:t>
            </a:r>
            <a:endParaRPr lang="ko-KR" altLang="en-US" sz="2000" dirty="0">
              <a:solidFill>
                <a:srgbClr val="6FB5D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8E92D4-8CFC-49F6-9C13-FCAD501B2D30}"/>
              </a:ext>
            </a:extLst>
          </p:cNvPr>
          <p:cNvSpPr txBox="1"/>
          <p:nvPr/>
        </p:nvSpPr>
        <p:spPr>
          <a:xfrm>
            <a:off x="4144528" y="1975353"/>
            <a:ext cx="3920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5252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I was broken my heart. But now, I am standing again.</a:t>
            </a:r>
            <a:endParaRPr lang="ko-KR" altLang="en-US" sz="1200" dirty="0">
              <a:solidFill>
                <a:srgbClr val="25252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29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8" y="608159"/>
            <a:ext cx="370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9489055" y="275566"/>
            <a:ext cx="237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POWERPOINT TEMPLATE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8FBBBBC-A31C-41D0-9BBE-EB01FE99A0AA}"/>
              </a:ext>
            </a:extLst>
          </p:cNvPr>
          <p:cNvCxnSpPr/>
          <p:nvPr/>
        </p:nvCxnSpPr>
        <p:spPr>
          <a:xfrm>
            <a:off x="4484138" y="4285358"/>
            <a:ext cx="4317178" cy="0"/>
          </a:xfrm>
          <a:prstGeom prst="line">
            <a:avLst/>
          </a:prstGeom>
          <a:ln>
            <a:solidFill>
              <a:srgbClr val="6FB5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83CC7DA-0821-4CDD-A46D-8C3A4FE5B853}"/>
              </a:ext>
            </a:extLst>
          </p:cNvPr>
          <p:cNvSpPr/>
          <p:nvPr/>
        </p:nvSpPr>
        <p:spPr>
          <a:xfrm>
            <a:off x="5157845" y="2432179"/>
            <a:ext cx="1876311" cy="438150"/>
          </a:xfrm>
          <a:prstGeom prst="round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ENTER</a:t>
            </a:r>
            <a:endParaRPr lang="ko-KR" altLang="en-US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F42C86-C236-4880-8D64-FACEE02E1E40}"/>
              </a:ext>
            </a:extLst>
          </p:cNvPr>
          <p:cNvSpPr txBox="1"/>
          <p:nvPr/>
        </p:nvSpPr>
        <p:spPr>
          <a:xfrm>
            <a:off x="4484943" y="1717476"/>
            <a:ext cx="3239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CONTENTS</a:t>
            </a:r>
            <a:endParaRPr lang="ko-KR" alt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82108-CC7B-4951-8311-4B7DC7A0DE05}"/>
              </a:ext>
            </a:extLst>
          </p:cNvPr>
          <p:cNvSpPr txBox="1"/>
          <p:nvPr/>
        </p:nvSpPr>
        <p:spPr>
          <a:xfrm>
            <a:off x="4144761" y="2013197"/>
            <a:ext cx="392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</a:t>
            </a:r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6557AD-AB32-473A-ADD2-B4967683A31B}"/>
              </a:ext>
            </a:extLst>
          </p:cNvPr>
          <p:cNvSpPr txBox="1"/>
          <p:nvPr/>
        </p:nvSpPr>
        <p:spPr>
          <a:xfrm>
            <a:off x="2868984" y="4005447"/>
            <a:ext cx="107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Something</a:t>
            </a:r>
            <a:endParaRPr lang="ko-KR" alt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B767C66-7D8E-484E-94E7-2742747B061F}"/>
              </a:ext>
            </a:extLst>
          </p:cNvPr>
          <p:cNvSpPr/>
          <p:nvPr/>
        </p:nvSpPr>
        <p:spPr>
          <a:xfrm>
            <a:off x="4157936" y="3968681"/>
            <a:ext cx="652405" cy="652405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1C59D2D-2C24-4989-A3AE-A4E10F2F5F56}"/>
              </a:ext>
            </a:extLst>
          </p:cNvPr>
          <p:cNvSpPr/>
          <p:nvPr/>
        </p:nvSpPr>
        <p:spPr>
          <a:xfrm>
            <a:off x="5812788" y="4180551"/>
            <a:ext cx="228664" cy="2286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6FB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F164D30-63CA-4F61-AED4-A95715CF8C6C}"/>
              </a:ext>
            </a:extLst>
          </p:cNvPr>
          <p:cNvSpPr/>
          <p:nvPr/>
        </p:nvSpPr>
        <p:spPr>
          <a:xfrm>
            <a:off x="8550733" y="3354663"/>
            <a:ext cx="1861391" cy="1861391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0B18957-975A-4F0D-93B0-5B2644A81C27}"/>
              </a:ext>
            </a:extLst>
          </p:cNvPr>
          <p:cNvSpPr/>
          <p:nvPr/>
        </p:nvSpPr>
        <p:spPr>
          <a:xfrm>
            <a:off x="7299110" y="4223892"/>
            <a:ext cx="141982" cy="141982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E15B1-47AD-4336-BD52-B3B348AEBD44}"/>
              </a:ext>
            </a:extLst>
          </p:cNvPr>
          <p:cNvSpPr txBox="1"/>
          <p:nvPr/>
        </p:nvSpPr>
        <p:spPr>
          <a:xfrm>
            <a:off x="1533524" y="4293425"/>
            <a:ext cx="240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</a:t>
            </a:r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17C073-AD3C-49B3-9E0E-9B5486D85BE7}"/>
              </a:ext>
            </a:extLst>
          </p:cNvPr>
          <p:cNvSpPr txBox="1"/>
          <p:nvPr/>
        </p:nvSpPr>
        <p:spPr>
          <a:xfrm>
            <a:off x="5341879" y="3797663"/>
            <a:ext cx="117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Someone</a:t>
            </a:r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2B5ED1-AF6D-41BD-8645-0917F00D0171}"/>
              </a:ext>
            </a:extLst>
          </p:cNvPr>
          <p:cNvSpPr txBox="1"/>
          <p:nvPr/>
        </p:nvSpPr>
        <p:spPr>
          <a:xfrm>
            <a:off x="6784859" y="3797663"/>
            <a:ext cx="117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SomeThing</a:t>
            </a:r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A8A4EF-48BA-4A30-AC3A-11187221C53B}"/>
              </a:ext>
            </a:extLst>
          </p:cNvPr>
          <p:cNvSpPr txBox="1"/>
          <p:nvPr/>
        </p:nvSpPr>
        <p:spPr>
          <a:xfrm>
            <a:off x="5341879" y="4514022"/>
            <a:ext cx="117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80%</a:t>
            </a:r>
            <a:endPara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62636D-E37E-4CE2-90E5-004F6A82EC42}"/>
              </a:ext>
            </a:extLst>
          </p:cNvPr>
          <p:cNvSpPr txBox="1"/>
          <p:nvPr/>
        </p:nvSpPr>
        <p:spPr>
          <a:xfrm>
            <a:off x="6784859" y="4514022"/>
            <a:ext cx="117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90%</a:t>
            </a:r>
            <a:endPara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600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8" y="608159"/>
            <a:ext cx="370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9489055" y="275566"/>
            <a:ext cx="237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POWERPOINT TEMPLATE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AD9363-E62F-4207-AF74-7974129C31DB}"/>
              </a:ext>
            </a:extLst>
          </p:cNvPr>
          <p:cNvSpPr/>
          <p:nvPr/>
        </p:nvSpPr>
        <p:spPr>
          <a:xfrm>
            <a:off x="4818689" y="3258888"/>
            <a:ext cx="5063706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85C991-A5C1-4F30-A47B-8056CCCA7DE9}"/>
              </a:ext>
            </a:extLst>
          </p:cNvPr>
          <p:cNvSpPr/>
          <p:nvPr/>
        </p:nvSpPr>
        <p:spPr>
          <a:xfrm>
            <a:off x="4818689" y="4381075"/>
            <a:ext cx="5063706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D2C87A-4065-498A-A146-9AEE643E8B2B}"/>
              </a:ext>
            </a:extLst>
          </p:cNvPr>
          <p:cNvSpPr/>
          <p:nvPr/>
        </p:nvSpPr>
        <p:spPr>
          <a:xfrm>
            <a:off x="4818689" y="2156603"/>
            <a:ext cx="5063706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FD1778D-83A0-49CA-B194-993629664F00}"/>
              </a:ext>
            </a:extLst>
          </p:cNvPr>
          <p:cNvSpPr/>
          <p:nvPr/>
        </p:nvSpPr>
        <p:spPr>
          <a:xfrm>
            <a:off x="3821500" y="1725672"/>
            <a:ext cx="870484" cy="870484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23%</a:t>
            </a:r>
            <a:endParaRPr lang="ko-KR" altLang="en-US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72F5D2D-EFD7-42E0-8DCB-67D3A2B988E7}"/>
              </a:ext>
            </a:extLst>
          </p:cNvPr>
          <p:cNvSpPr/>
          <p:nvPr/>
        </p:nvSpPr>
        <p:spPr>
          <a:xfrm>
            <a:off x="3821500" y="2846075"/>
            <a:ext cx="870484" cy="870484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40%</a:t>
            </a:r>
            <a:endParaRPr lang="ko-KR" altLang="en-US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586032-378C-4654-B2B7-35E585386A7A}"/>
              </a:ext>
            </a:extLst>
          </p:cNvPr>
          <p:cNvSpPr/>
          <p:nvPr/>
        </p:nvSpPr>
        <p:spPr>
          <a:xfrm>
            <a:off x="3821500" y="3968694"/>
            <a:ext cx="870484" cy="870484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68%</a:t>
            </a:r>
            <a:endParaRPr lang="ko-KR" altLang="en-US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D48ACD-8264-49A0-9ED3-9289DD96C083}"/>
              </a:ext>
            </a:extLst>
          </p:cNvPr>
          <p:cNvSpPr/>
          <p:nvPr/>
        </p:nvSpPr>
        <p:spPr>
          <a:xfrm>
            <a:off x="4818688" y="2059038"/>
            <a:ext cx="1147313" cy="221005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4332F7-19A4-400C-9F91-65ACC66FAF8A}"/>
              </a:ext>
            </a:extLst>
          </p:cNvPr>
          <p:cNvSpPr/>
          <p:nvPr/>
        </p:nvSpPr>
        <p:spPr>
          <a:xfrm>
            <a:off x="4818688" y="3170814"/>
            <a:ext cx="2170981" cy="221005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BEFC8B-71DE-4C6F-85A2-03D0CF1F427F}"/>
              </a:ext>
            </a:extLst>
          </p:cNvPr>
          <p:cNvSpPr/>
          <p:nvPr/>
        </p:nvSpPr>
        <p:spPr>
          <a:xfrm>
            <a:off x="4818688" y="4293433"/>
            <a:ext cx="3631721" cy="221005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4C0FAA-3C4E-4682-A679-9478412F7D83}"/>
              </a:ext>
            </a:extLst>
          </p:cNvPr>
          <p:cNvSpPr txBox="1"/>
          <p:nvPr/>
        </p:nvSpPr>
        <p:spPr>
          <a:xfrm>
            <a:off x="2114278" y="1907930"/>
            <a:ext cx="158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FB5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ENTER CONTENTS</a:t>
            </a:r>
            <a:endParaRPr lang="ko-KR" altLang="en-US" sz="1600" dirty="0">
              <a:solidFill>
                <a:srgbClr val="6FB5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0F7DB-60BA-476D-A60E-53B0C122682D}"/>
              </a:ext>
            </a:extLst>
          </p:cNvPr>
          <p:cNvSpPr txBox="1"/>
          <p:nvPr/>
        </p:nvSpPr>
        <p:spPr>
          <a:xfrm>
            <a:off x="2114278" y="3012219"/>
            <a:ext cx="158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FB5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ENTER CONTENTS</a:t>
            </a:r>
            <a:endParaRPr lang="ko-KR" altLang="en-US" sz="1600" dirty="0">
              <a:solidFill>
                <a:srgbClr val="6FB5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81E014-EA18-4E21-8F08-B89E865E2EDB}"/>
              </a:ext>
            </a:extLst>
          </p:cNvPr>
          <p:cNvSpPr txBox="1"/>
          <p:nvPr/>
        </p:nvSpPr>
        <p:spPr>
          <a:xfrm>
            <a:off x="2114278" y="4134406"/>
            <a:ext cx="158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FB5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ENTER CONTENTS</a:t>
            </a:r>
            <a:endParaRPr lang="ko-KR" altLang="en-US" sz="1600" dirty="0">
              <a:solidFill>
                <a:srgbClr val="6FB5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92531-0BBD-41AF-9A96-7536EC6C41EC}"/>
              </a:ext>
            </a:extLst>
          </p:cNvPr>
          <p:cNvSpPr txBox="1"/>
          <p:nvPr/>
        </p:nvSpPr>
        <p:spPr>
          <a:xfrm>
            <a:off x="2167071" y="5277871"/>
            <a:ext cx="78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6FB5D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want you to use this template for free and to remember slug and CREBUGS for me.</a:t>
            </a:r>
            <a:endParaRPr lang="ko-KR" altLang="en-US" sz="1400" dirty="0">
              <a:solidFill>
                <a:srgbClr val="6FB5D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784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8" y="608159"/>
            <a:ext cx="370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9489055" y="275566"/>
            <a:ext cx="237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POWERPOINT TEMPLATE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AD13502-9F0A-4A9A-BC58-66B4FD299690}"/>
              </a:ext>
            </a:extLst>
          </p:cNvPr>
          <p:cNvSpPr/>
          <p:nvPr/>
        </p:nvSpPr>
        <p:spPr>
          <a:xfrm>
            <a:off x="7480350" y="2387953"/>
            <a:ext cx="2134899" cy="2134899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075CA8B-5D61-4BF5-A4D0-EE975D9AA671}"/>
              </a:ext>
            </a:extLst>
          </p:cNvPr>
          <p:cNvSpPr/>
          <p:nvPr/>
        </p:nvSpPr>
        <p:spPr>
          <a:xfrm>
            <a:off x="6585000" y="4006552"/>
            <a:ext cx="2134899" cy="2134899"/>
          </a:xfrm>
          <a:prstGeom prst="ellipse">
            <a:avLst/>
          </a:prstGeom>
          <a:solidFill>
            <a:srgbClr val="72B6D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B2099D-0A05-4C1E-BA7A-BAB49715440F}"/>
              </a:ext>
            </a:extLst>
          </p:cNvPr>
          <p:cNvSpPr/>
          <p:nvPr/>
        </p:nvSpPr>
        <p:spPr>
          <a:xfrm>
            <a:off x="8453199" y="4006552"/>
            <a:ext cx="2134899" cy="2134899"/>
          </a:xfrm>
          <a:prstGeom prst="ellipse">
            <a:avLst/>
          </a:prstGeom>
          <a:solidFill>
            <a:srgbClr val="5890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9322242-8024-458D-B647-B7B1402979F7}"/>
              </a:ext>
            </a:extLst>
          </p:cNvPr>
          <p:cNvSpPr/>
          <p:nvPr/>
        </p:nvSpPr>
        <p:spPr>
          <a:xfrm>
            <a:off x="1790499" y="2935723"/>
            <a:ext cx="652405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E641B21-A757-4A78-BE64-8BC605100E2D}"/>
              </a:ext>
            </a:extLst>
          </p:cNvPr>
          <p:cNvSpPr/>
          <p:nvPr/>
        </p:nvSpPr>
        <p:spPr>
          <a:xfrm>
            <a:off x="1790499" y="4013322"/>
            <a:ext cx="652405" cy="652405"/>
          </a:xfrm>
          <a:prstGeom prst="ellipse">
            <a:avLst/>
          </a:prstGeom>
          <a:solidFill>
            <a:srgbClr val="72B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356930-2164-45AD-A153-2AAB58D34042}"/>
              </a:ext>
            </a:extLst>
          </p:cNvPr>
          <p:cNvSpPr/>
          <p:nvPr/>
        </p:nvSpPr>
        <p:spPr>
          <a:xfrm>
            <a:off x="1790499" y="5090921"/>
            <a:ext cx="652405" cy="652405"/>
          </a:xfrm>
          <a:prstGeom prst="ellipse">
            <a:avLst/>
          </a:prstGeom>
          <a:solidFill>
            <a:srgbClr val="5890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D8B4B-F4CF-4ADE-BD19-2429DEBC37C1}"/>
              </a:ext>
            </a:extLst>
          </p:cNvPr>
          <p:cNvSpPr txBox="1"/>
          <p:nvPr/>
        </p:nvSpPr>
        <p:spPr>
          <a:xfrm>
            <a:off x="2569927" y="2935723"/>
            <a:ext cx="117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Someone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9882F7-FE92-4568-87B3-FEAFFF2FB019}"/>
              </a:ext>
            </a:extLst>
          </p:cNvPr>
          <p:cNvSpPr txBox="1"/>
          <p:nvPr/>
        </p:nvSpPr>
        <p:spPr>
          <a:xfrm>
            <a:off x="2576285" y="3223701"/>
            <a:ext cx="281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08D411-8FDA-4EA3-84CB-37B15540BFBC}"/>
              </a:ext>
            </a:extLst>
          </p:cNvPr>
          <p:cNvSpPr txBox="1"/>
          <p:nvPr/>
        </p:nvSpPr>
        <p:spPr>
          <a:xfrm>
            <a:off x="2569927" y="4013322"/>
            <a:ext cx="117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Someone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913EEB-185A-4097-8C9A-CF395BFF3B2C}"/>
              </a:ext>
            </a:extLst>
          </p:cNvPr>
          <p:cNvSpPr txBox="1"/>
          <p:nvPr/>
        </p:nvSpPr>
        <p:spPr>
          <a:xfrm>
            <a:off x="2576285" y="4301300"/>
            <a:ext cx="281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42615-2CB1-4DAF-8314-A67D99156EB4}"/>
              </a:ext>
            </a:extLst>
          </p:cNvPr>
          <p:cNvSpPr txBox="1"/>
          <p:nvPr/>
        </p:nvSpPr>
        <p:spPr>
          <a:xfrm>
            <a:off x="2569927" y="5088419"/>
            <a:ext cx="117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Someone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1472F1-A786-4028-B720-80F278106EC5}"/>
              </a:ext>
            </a:extLst>
          </p:cNvPr>
          <p:cNvSpPr txBox="1"/>
          <p:nvPr/>
        </p:nvSpPr>
        <p:spPr>
          <a:xfrm>
            <a:off x="2576285" y="5376397"/>
            <a:ext cx="281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5EA337-C182-4D1A-B06A-C1A3485F2814}"/>
              </a:ext>
            </a:extLst>
          </p:cNvPr>
          <p:cNvSpPr txBox="1"/>
          <p:nvPr/>
        </p:nvSpPr>
        <p:spPr>
          <a:xfrm>
            <a:off x="4484710" y="1371909"/>
            <a:ext cx="323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6FB5D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CONTENTS</a:t>
            </a:r>
            <a:endParaRPr lang="ko-KR" altLang="en-US" sz="2000" dirty="0">
              <a:solidFill>
                <a:srgbClr val="6FB5D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1C65C-5043-4289-8A68-046B85138255}"/>
              </a:ext>
            </a:extLst>
          </p:cNvPr>
          <p:cNvSpPr txBox="1"/>
          <p:nvPr/>
        </p:nvSpPr>
        <p:spPr>
          <a:xfrm>
            <a:off x="4144528" y="1806129"/>
            <a:ext cx="3920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I was broken my heart. But now, I am standing again.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94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1. Estimating layout with </a:t>
            </a:r>
            <a:r>
              <a:rPr lang="en-US" altLang="ko-KR" sz="2000" dirty="0" err="1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9F49270-D33C-4344-AE4D-875302B59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57394"/>
              </p:ext>
            </p:extLst>
          </p:nvPr>
        </p:nvGraphicFramePr>
        <p:xfrm>
          <a:off x="345057" y="1158269"/>
          <a:ext cx="11516264" cy="5336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066">
                  <a:extLst>
                    <a:ext uri="{9D8B030D-6E8A-4147-A177-3AD203B41FA5}">
                      <a16:colId xmlns:a16="http://schemas.microsoft.com/office/drawing/2014/main" val="1534177621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746185784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1856926963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735813564"/>
                    </a:ext>
                  </a:extLst>
                </a:gridCol>
              </a:tblGrid>
              <a:tr h="568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Finetune_general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/visual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Panos2d3d.pth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St3d.pth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resnet50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99267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866643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126024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069599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5CAC8A35-4657-4480-928A-D2C840CA6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5" y="1797966"/>
            <a:ext cx="2673581" cy="14412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89B6CF9-6821-4563-A0E8-0EB1A01D9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8404" y="1797966"/>
            <a:ext cx="2712901" cy="14412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121CB6-0299-4B2F-B832-F5288FC6C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0744" y="1797966"/>
            <a:ext cx="2712899" cy="14412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0B538E4-99AD-4D3E-9CD2-406FD23B66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89311" y="1799969"/>
            <a:ext cx="2712899" cy="1441227"/>
          </a:xfrm>
          <a:prstGeom prst="rect">
            <a:avLst/>
          </a:prstGeom>
        </p:spPr>
      </p:pic>
      <p:pic>
        <p:nvPicPr>
          <p:cNvPr id="33" name="그림 16">
            <a:extLst>
              <a:ext uri="{FF2B5EF4-FFF2-40B4-BE49-F238E27FC236}">
                <a16:creationId xmlns:a16="http://schemas.microsoft.com/office/drawing/2014/main" id="{E81B3F36-0F92-4EF7-AFFA-00FA43BBF0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87764" y="3394926"/>
            <a:ext cx="2662902" cy="14146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71D9CC-F56E-4B2F-A08B-5A93D3FFC1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1495" y="3383703"/>
            <a:ext cx="2673581" cy="1441227"/>
          </a:xfrm>
          <a:prstGeom prst="rect">
            <a:avLst/>
          </a:prstGeom>
        </p:spPr>
      </p:pic>
      <p:pic>
        <p:nvPicPr>
          <p:cNvPr id="35" name="그림 3">
            <a:extLst>
              <a:ext uri="{FF2B5EF4-FFF2-40B4-BE49-F238E27FC236}">
                <a16:creationId xmlns:a16="http://schemas.microsoft.com/office/drawing/2014/main" id="{D4DEA477-54DC-43B8-8A29-06E970EE6A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300470" y="3394925"/>
            <a:ext cx="2691776" cy="1430006"/>
          </a:xfrm>
          <a:prstGeom prst="rect">
            <a:avLst/>
          </a:prstGeom>
        </p:spPr>
      </p:pic>
      <p:pic>
        <p:nvPicPr>
          <p:cNvPr id="36" name="그림 4">
            <a:extLst>
              <a:ext uri="{FF2B5EF4-FFF2-40B4-BE49-F238E27FC236}">
                <a16:creationId xmlns:a16="http://schemas.microsoft.com/office/drawing/2014/main" id="{C358F673-4E01-459E-BC0F-94D5F001BA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189036" y="3394925"/>
            <a:ext cx="2691776" cy="14300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164076E-2654-47C9-974B-FBC7498B9A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1495" y="4980407"/>
            <a:ext cx="2673581" cy="1441227"/>
          </a:xfrm>
          <a:prstGeom prst="rect">
            <a:avLst/>
          </a:prstGeom>
        </p:spPr>
      </p:pic>
      <p:pic>
        <p:nvPicPr>
          <p:cNvPr id="38" name="그림 17">
            <a:extLst>
              <a:ext uri="{FF2B5EF4-FFF2-40B4-BE49-F238E27FC236}">
                <a16:creationId xmlns:a16="http://schemas.microsoft.com/office/drawing/2014/main" id="{A64F6868-4772-4B34-B498-12CCDCB2F0C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078405" y="4989973"/>
            <a:ext cx="2672262" cy="1419640"/>
          </a:xfrm>
          <a:prstGeom prst="rect">
            <a:avLst/>
          </a:prstGeom>
        </p:spPr>
      </p:pic>
      <p:pic>
        <p:nvPicPr>
          <p:cNvPr id="39" name="그림 2">
            <a:extLst>
              <a:ext uri="{FF2B5EF4-FFF2-40B4-BE49-F238E27FC236}">
                <a16:creationId xmlns:a16="http://schemas.microsoft.com/office/drawing/2014/main" id="{8EC0EB7E-D468-47A0-948A-C1185C1512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300471" y="4983314"/>
            <a:ext cx="2691776" cy="1430005"/>
          </a:xfrm>
          <a:prstGeom prst="rect">
            <a:avLst/>
          </a:prstGeom>
        </p:spPr>
      </p:pic>
      <p:pic>
        <p:nvPicPr>
          <p:cNvPr id="40" name="그림 3">
            <a:extLst>
              <a:ext uri="{FF2B5EF4-FFF2-40B4-BE49-F238E27FC236}">
                <a16:creationId xmlns:a16="http://schemas.microsoft.com/office/drawing/2014/main" id="{4F2CDF36-23EE-4E9D-A79C-5F5837D3069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4212" y="4983314"/>
            <a:ext cx="2691776" cy="14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4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1. Estimating layout with </a:t>
            </a:r>
            <a:r>
              <a:rPr lang="en-US" altLang="ko-KR" sz="2000" dirty="0" err="1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2A8A9B1-30D3-48FA-8086-58C740E62243}"/>
              </a:ext>
            </a:extLst>
          </p:cNvPr>
          <p:cNvSpPr/>
          <p:nvPr/>
        </p:nvSpPr>
        <p:spPr>
          <a:xfrm>
            <a:off x="1133514" y="2692054"/>
            <a:ext cx="652405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B62AF1-85C2-490A-8124-565D9D45CAF1}"/>
              </a:ext>
            </a:extLst>
          </p:cNvPr>
          <p:cNvSpPr/>
          <p:nvPr/>
        </p:nvSpPr>
        <p:spPr>
          <a:xfrm>
            <a:off x="1133514" y="3962693"/>
            <a:ext cx="652405" cy="652405"/>
          </a:xfrm>
          <a:prstGeom prst="ellipse">
            <a:avLst/>
          </a:prstGeom>
          <a:solidFill>
            <a:srgbClr val="72B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974EE-720E-40E3-B686-7B3BECA9923C}"/>
              </a:ext>
            </a:extLst>
          </p:cNvPr>
          <p:cNvSpPr txBox="1"/>
          <p:nvPr/>
        </p:nvSpPr>
        <p:spPr>
          <a:xfrm>
            <a:off x="1969758" y="2833590"/>
            <a:ext cx="848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딱 보기에도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finetune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의 밝기가 다른 것들에 비해 더 밝고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과 가장 유사함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BDED49-90FB-42C4-B695-E1D391C9AFBB}"/>
              </a:ext>
            </a:extLst>
          </p:cNvPr>
          <p:cNvSpPr txBox="1"/>
          <p:nvPr/>
        </p:nvSpPr>
        <p:spPr>
          <a:xfrm>
            <a:off x="1969758" y="4159899"/>
            <a:ext cx="745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Finetune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과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의 결과를 바탕으로 </a:t>
            </a:r>
            <a:r>
              <a:rPr lang="en-US" altLang="ko-KR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layoutview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를 비교해보고자 함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F50C1-5EF3-408C-A15D-40C0BA3C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59" y="212898"/>
            <a:ext cx="5329654" cy="18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8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60813"/>
            <a:ext cx="6813444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Train </a:t>
            </a:r>
            <a:r>
              <a:rPr lang="en-US" altLang="ko-KR" sz="48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img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밝기 조절하여 결과 도출</a:t>
            </a:r>
          </a:p>
        </p:txBody>
      </p:sp>
    </p:spTree>
    <p:extLst>
      <p:ext uri="{BB962C8B-B14F-4D97-AF65-F5344CB8AC3E}">
        <p14:creationId xmlns:p14="http://schemas.microsoft.com/office/powerpoint/2010/main" val="6094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FC3CCA-C1AA-48D2-9E4D-F6B89138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5" y="1446218"/>
            <a:ext cx="4142503" cy="2200705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3648379-A855-46BB-B85F-46871ED16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0" y="1923733"/>
            <a:ext cx="3557198" cy="3517674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1A3EE944-91F4-4472-BE1F-391AB847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196" y="1660124"/>
            <a:ext cx="3877327" cy="3641127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6AFC4164-4B7C-4E98-BBF1-2A62DDFEF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5" y="3943301"/>
            <a:ext cx="4142503" cy="22007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5A33CFC-4031-43B9-B9AF-E518E97C5E2E}"/>
              </a:ext>
            </a:extLst>
          </p:cNvPr>
          <p:cNvSpPr txBox="1"/>
          <p:nvPr/>
        </p:nvSpPr>
        <p:spPr>
          <a:xfrm>
            <a:off x="7182034" y="373892"/>
            <a:ext cx="446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밝기 조절 전과 별다른 차이가 없었음</a:t>
            </a:r>
            <a:r>
              <a:rPr lang="en-US" altLang="ko-KR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12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9B8603-55A5-486A-8AA5-473B238F9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07" y="1441141"/>
            <a:ext cx="4148832" cy="220406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7C23B48-EFF7-4161-A3CA-3E9F2BEF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0" y="1616935"/>
            <a:ext cx="3373799" cy="4252157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897740E-3464-49DC-836E-26F58A456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07" y="3887272"/>
            <a:ext cx="4148832" cy="2204067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357316D-081E-4EF2-824F-94DD00BDE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037" y="1895427"/>
            <a:ext cx="3870953" cy="3679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0967C5-C25C-43E8-9D80-CCA7D998C17A}"/>
              </a:ext>
            </a:extLst>
          </p:cNvPr>
          <p:cNvSpPr txBox="1"/>
          <p:nvPr/>
        </p:nvSpPr>
        <p:spPr>
          <a:xfrm>
            <a:off x="7182034" y="373892"/>
            <a:ext cx="446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밝기 조절 전과 별다른 차이가 없었음</a:t>
            </a:r>
            <a:r>
              <a:rPr lang="en-US" altLang="ko-KR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11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8" y="1074986"/>
            <a:ext cx="8242749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Resnet50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과 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st3d.pth 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919657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926</Words>
  <Application>Microsoft Office PowerPoint</Application>
  <PresentationFormat>와이드스크린</PresentationFormat>
  <Paragraphs>161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7" baseType="lpstr">
      <vt:lpstr>ELAND 나이스 Medium</vt:lpstr>
      <vt:lpstr>ELAND 나이스OTF Medium</vt:lpstr>
      <vt:lpstr>ELAND 초이스 Bold</vt:lpstr>
      <vt:lpstr>ELAND 초이스 Medium</vt:lpstr>
      <vt:lpstr>ELAND 초이스OTF Light</vt:lpstr>
      <vt:lpstr>KoPub돋움체 Bold</vt:lpstr>
      <vt:lpstr>KoPub돋움체 Light</vt:lpstr>
      <vt:lpstr>KoPub돋움체 Medium</vt:lpstr>
      <vt:lpstr>Mapo한아름</vt:lpstr>
      <vt:lpstr>맑은 고딕</vt:lpstr>
      <vt:lpstr>Arial</vt:lpstr>
      <vt:lpstr>Century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19</cp:revision>
  <dcterms:created xsi:type="dcterms:W3CDTF">2018-11-09T07:46:04Z</dcterms:created>
  <dcterms:modified xsi:type="dcterms:W3CDTF">2021-08-21T17:38:19Z</dcterms:modified>
</cp:coreProperties>
</file>